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9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92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92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12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17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444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6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82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26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23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25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F3E1C-0065-427B-9D8B-850D1CFF50DA}" type="datetimeFigureOut">
              <a:rPr lang="zh-CN" altLang="en-US" smtClean="0"/>
              <a:t>2016/3/7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76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9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9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4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4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13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03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8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48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Office PowerPoint</Application>
  <PresentationFormat>全屏显示(4:3)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陈映</dc:creator>
  <cp:lastModifiedBy>陈映</cp:lastModifiedBy>
  <cp:revision>4</cp:revision>
  <dcterms:created xsi:type="dcterms:W3CDTF">2015-09-08T10:08:18Z</dcterms:created>
  <dcterms:modified xsi:type="dcterms:W3CDTF">2016-03-07T10:23:11Z</dcterms:modified>
</cp:coreProperties>
</file>