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46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98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923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928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24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176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44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64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820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260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236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257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F3E1C-0065-427B-9D8B-850D1CFF50DA}" type="datetimeFigureOut">
              <a:rPr lang="zh-CN" altLang="en-US" smtClean="0"/>
              <a:t>2016/7/7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965CD-3B90-4DE5-ACEC-D22E2C4181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762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99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3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28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14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83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8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61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0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26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39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29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0</Words>
  <Application>Microsoft Office PowerPoint</Application>
  <PresentationFormat>全屏显示(4:3)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陈映</dc:creator>
  <cp:lastModifiedBy>陈映</cp:lastModifiedBy>
  <cp:revision>10</cp:revision>
  <dcterms:created xsi:type="dcterms:W3CDTF">2015-09-08T10:08:18Z</dcterms:created>
  <dcterms:modified xsi:type="dcterms:W3CDTF">2016-07-07T10:12:12Z</dcterms:modified>
</cp:coreProperties>
</file>