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5"/>
  </p:notesMasterIdLst>
  <p:handoutMasterIdLst>
    <p:handoutMasterId r:id="rId16"/>
  </p:handoutMasterIdLst>
  <p:sldIdLst>
    <p:sldId id="679" r:id="rId2"/>
    <p:sldId id="680" r:id="rId3"/>
    <p:sldId id="691" r:id="rId4"/>
    <p:sldId id="692" r:id="rId5"/>
    <p:sldId id="693" r:id="rId6"/>
    <p:sldId id="694" r:id="rId7"/>
    <p:sldId id="695" r:id="rId8"/>
    <p:sldId id="696" r:id="rId9"/>
    <p:sldId id="697" r:id="rId10"/>
    <p:sldId id="698" r:id="rId11"/>
    <p:sldId id="699" r:id="rId12"/>
    <p:sldId id="636" r:id="rId13"/>
    <p:sldId id="637" r:id="rId14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orient="horz" pos="981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=""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CD9F0"/>
    <a:srgbClr val="B8D7EE"/>
    <a:srgbClr val="BFDCF1"/>
    <a:srgbClr val="BDDAF0"/>
    <a:srgbClr val="B7D6ED"/>
    <a:srgbClr val="BCDAF0"/>
    <a:srgbClr val="000000"/>
    <a:srgbClr val="7F7F7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06" autoAdjust="0"/>
    <p:restoredTop sz="95056" autoAdjust="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981"/>
        <p:guide orient="horz" pos="4065"/>
        <p:guide orient="horz" pos="4156"/>
        <p:guide pos="6114"/>
        <p:guide/>
        <p:guide pos="126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2017/5/3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2017/5/3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7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8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5286729" y="1322280"/>
            <a:ext cx="433965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简析</a:t>
            </a:r>
            <a:r>
              <a:rPr lang="en-US" altLang="zh-CN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《</a:t>
            </a:r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汽车销售管理办法</a:t>
            </a:r>
            <a:r>
              <a:rPr lang="en-US" altLang="zh-CN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61109" y="4961973"/>
            <a:ext cx="1563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2017/4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13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 descr="C:\Users\zhourui\Desktop\Weekly Observer No.15—简析《汽车销售管理办法》\幻灯片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556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Picture 2" descr="C:\Users\zhourui\Desktop\Weekly Observer No.15—简析《汽车销售管理办法》\幻灯片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697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2418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zhourui\Desktop\Weekly Observer No.15—简析《汽车销售管理办法》\幻灯片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30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Users\zhourui\Desktop\Weekly Observer No.15—简析《汽车销售管理办法》\幻灯片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078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C:\Users\zhourui\Desktop\Weekly Observer No.15—简析《汽车销售管理办法》\幻灯片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865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zhourui\Desktop\Weekly Observer No.15—简析《汽车销售管理办法》\幻灯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175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3" name="Picture 3" descr="C:\Users\zhourui\Desktop\Weekly Observer No.15—简析《汽车销售管理办法》\幻灯片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48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C:\Users\zhourui\Desktop\Weekly Observer No.15—简析《汽车销售管理办法》\幻灯片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545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 descr="C:\Users\zhourui\Desktop\Weekly Observer No.15—简析《汽车销售管理办法》\幻灯片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124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0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4" name="Picture 2" descr="C:\Users\zhourui\Desktop\Weekly Observer No.15—简析《汽车销售管理办法》\幻灯片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561091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53905</TotalTime>
  <Words>53</Words>
  <Application>Microsoft Office PowerPoint</Application>
  <PresentationFormat>A4 纸张(210x297 毫米)</PresentationFormat>
  <Paragraphs>15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作者</cp:lastModifiedBy>
  <cp:revision>8076</cp:revision>
  <cp:lastPrinted>2016-08-18T05:59:21Z</cp:lastPrinted>
  <dcterms:created xsi:type="dcterms:W3CDTF">2013-12-03T00:55:47Z</dcterms:created>
  <dcterms:modified xsi:type="dcterms:W3CDTF">2017-05-03T01:06:28Z</dcterms:modified>
</cp:coreProperties>
</file>