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heme/theme2.xml" ContentType="application/vnd.openxmlformats-officedocument.theme+xml"/>
  <Override PartName="/ppt/tags/tag17.xml" ContentType="application/vnd.openxmlformats-officedocument.presentationml.tags+xml"/>
  <Override PartName="/ppt/notesSlides/notesSlide1.xml" ContentType="application/vnd.openxmlformats-officedocument.presentationml.notesSlide+xml"/>
  <Override PartName="/ppt/tags/tag18.xml" ContentType="application/vnd.openxmlformats-officedocument.presentationml.tags+xml"/>
  <Override PartName="/ppt/notesSlides/notesSlide2.xml" ContentType="application/vnd.openxmlformats-officedocument.presentationml.notesSlide+xml"/>
  <Override PartName="/ppt/tags/tag19.xml" ContentType="application/vnd.openxmlformats-officedocument.presentationml.tags+xml"/>
  <Override PartName="/ppt/notesSlides/notesSlide3.xml" ContentType="application/vnd.openxmlformats-officedocument.presentationml.notesSlide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ppt/tags/tag21.xml" ContentType="application/vnd.openxmlformats-officedocument.presentationml.tags+xml"/>
  <Override PartName="/ppt/notesSlides/notesSlide5.xml" ContentType="application/vnd.openxmlformats-officedocument.presentationml.notesSlide+xml"/>
  <Override PartName="/ppt/tags/tag22.xml" ContentType="application/vnd.openxmlformats-officedocument.presentationml.tags+xml"/>
  <Override PartName="/ppt/notesSlides/notesSlide6.xml" ContentType="application/vnd.openxmlformats-officedocument.presentationml.notesSlide+xml"/>
  <Override PartName="/ppt/tags/tag23.xml" ContentType="application/vnd.openxmlformats-officedocument.presentationml.tags+xml"/>
  <Override PartName="/ppt/notesSlides/notesSlide7.xml" ContentType="application/vnd.openxmlformats-officedocument.presentationml.notesSlide+xml"/>
  <Override PartName="/ppt/tags/tag24.xml" ContentType="application/vnd.openxmlformats-officedocument.presentationml.tags+xml"/>
  <Override PartName="/ppt/notesSlides/notesSlide8.xml" ContentType="application/vnd.openxmlformats-officedocument.presentationml.notesSlide+xml"/>
  <Override PartName="/ppt/tags/tag25.xml" ContentType="application/vnd.openxmlformats-officedocument.presentationml.tags+xml"/>
  <Override PartName="/ppt/notesSlides/notesSlide9.xml" ContentType="application/vnd.openxmlformats-officedocument.presentationml.notesSlide+xml"/>
  <Override PartName="/ppt/tags/tag26.xml" ContentType="application/vnd.openxmlformats-officedocument.presentationml.tags+xml"/>
  <Override PartName="/ppt/notesSlides/notesSlide10.xml" ContentType="application/vnd.openxmlformats-officedocument.presentationml.notesSlide+xml"/>
  <Override PartName="/ppt/tags/tag27.xml" ContentType="application/vnd.openxmlformats-officedocument.presentationml.tags+xml"/>
  <Override PartName="/ppt/notesSlides/notesSlide11.xml" ContentType="application/vnd.openxmlformats-officedocument.presentationml.notesSlide+xml"/>
  <Override PartName="/ppt/tags/tag28.xml" ContentType="application/vnd.openxmlformats-officedocument.presentationml.tags+xml"/>
  <Override PartName="/ppt/notesSlides/notesSlide12.xml" ContentType="application/vnd.openxmlformats-officedocument.presentationml.notesSlide+xml"/>
  <Override PartName="/ppt/tags/tag29.xml" ContentType="application/vnd.openxmlformats-officedocument.presentationml.tags+xml"/>
  <Override PartName="/ppt/notesSlides/notesSlide13.xml" ContentType="application/vnd.openxmlformats-officedocument.presentationml.notesSlide+xml"/>
  <Override PartName="/ppt/tags/tag30.xml" ContentType="application/vnd.openxmlformats-officedocument.presentationml.tags+xml"/>
  <Override PartName="/ppt/notesSlides/notesSlide14.xml" ContentType="application/vnd.openxmlformats-officedocument.presentationml.notesSlide+xml"/>
  <Override PartName="/ppt/tags/tag31.xml" ContentType="application/vnd.openxmlformats-officedocument.presentationml.tags+xml"/>
  <Override PartName="/ppt/notesSlides/notesSlide15.xml" ContentType="application/vnd.openxmlformats-officedocument.presentationml.notesSlide+xml"/>
  <Override PartName="/ppt/tags/tag32.xml" ContentType="application/vnd.openxmlformats-officedocument.presentationml.tags+xml"/>
  <Override PartName="/ppt/notesSlides/notesSlide16.xml" ContentType="application/vnd.openxmlformats-officedocument.presentationml.notesSlide+xml"/>
  <Override PartName="/ppt/tags/tag33.xml" ContentType="application/vnd.openxmlformats-officedocument.presentationml.tags+xml"/>
  <Override PartName="/ppt/notesSlides/notesSlide17.xml" ContentType="application/vnd.openxmlformats-officedocument.presentationml.notesSlide+xml"/>
  <Override PartName="/ppt/tags/tag34.xml" ContentType="application/vnd.openxmlformats-officedocument.presentationml.tags+xml"/>
  <Override PartName="/ppt/notesSlides/notesSlide18.xml" ContentType="application/vnd.openxmlformats-officedocument.presentationml.notesSlide+xml"/>
  <Override PartName="/ppt/tags/tag35.xml" ContentType="application/vnd.openxmlformats-officedocument.presentationml.tags+xml"/>
  <Override PartName="/ppt/notesSlides/notesSlide19.xml" ContentType="application/vnd.openxmlformats-officedocument.presentationml.notesSlide+xml"/>
  <Override PartName="/ppt/tags/tag36.xml" ContentType="application/vnd.openxmlformats-officedocument.presentationml.tags+xml"/>
  <Override PartName="/ppt/notesSlides/notesSlide20.xml" ContentType="application/vnd.openxmlformats-officedocument.presentationml.notesSlide+xml"/>
  <Override PartName="/ppt/tags/tag37.xml" ContentType="application/vnd.openxmlformats-officedocument.presentationml.tags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33"/>
  </p:notesMasterIdLst>
  <p:sldIdLst>
    <p:sldId id="321" r:id="rId2"/>
    <p:sldId id="700" r:id="rId3"/>
    <p:sldId id="701" r:id="rId4"/>
    <p:sldId id="702" r:id="rId5"/>
    <p:sldId id="703" r:id="rId6"/>
    <p:sldId id="704" r:id="rId7"/>
    <p:sldId id="706" r:id="rId8"/>
    <p:sldId id="728" r:id="rId9"/>
    <p:sldId id="707" r:id="rId10"/>
    <p:sldId id="708" r:id="rId11"/>
    <p:sldId id="709" r:id="rId12"/>
    <p:sldId id="710" r:id="rId13"/>
    <p:sldId id="711" r:id="rId14"/>
    <p:sldId id="712" r:id="rId15"/>
    <p:sldId id="729" r:id="rId16"/>
    <p:sldId id="713" r:id="rId17"/>
    <p:sldId id="715" r:id="rId18"/>
    <p:sldId id="716" r:id="rId19"/>
    <p:sldId id="717" r:id="rId20"/>
    <p:sldId id="719" r:id="rId21"/>
    <p:sldId id="720" r:id="rId22"/>
    <p:sldId id="721" r:id="rId23"/>
    <p:sldId id="718" r:id="rId24"/>
    <p:sldId id="722" r:id="rId25"/>
    <p:sldId id="724" r:id="rId26"/>
    <p:sldId id="725" r:id="rId27"/>
    <p:sldId id="723" r:id="rId28"/>
    <p:sldId id="726" r:id="rId29"/>
    <p:sldId id="730" r:id="rId30"/>
    <p:sldId id="731" r:id="rId31"/>
    <p:sldId id="727" r:id="rId32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0" userDrawn="1">
          <p15:clr>
            <a:srgbClr val="A4A3A4"/>
          </p15:clr>
        </p15:guide>
        <p15:guide id="4" orient="horz" pos="4175">
          <p15:clr>
            <a:srgbClr val="A4A3A4"/>
          </p15:clr>
        </p15:guide>
        <p15:guide id="5" pos="3545" userDrawn="1">
          <p15:clr>
            <a:srgbClr val="A4A3A4"/>
          </p15:clr>
        </p15:guide>
        <p15:guide id="6" pos="2978" userDrawn="1">
          <p15:clr>
            <a:srgbClr val="A4A3A4"/>
          </p15:clr>
        </p15:guide>
        <p15:guide id="7" pos="619" userDrawn="1">
          <p15:clr>
            <a:srgbClr val="A4A3A4"/>
          </p15:clr>
        </p15:guide>
        <p15:guide id="8" pos="1277" userDrawn="1">
          <p15:clr>
            <a:srgbClr val="A4A3A4"/>
          </p15:clr>
        </p15:guide>
        <p15:guide id="9" pos="2026" userDrawn="1">
          <p15:clr>
            <a:srgbClr val="A4A3A4"/>
          </p15:clr>
        </p15:guide>
        <p15:guide id="10" pos="5246" userDrawn="1">
          <p15:clr>
            <a:srgbClr val="A4A3A4"/>
          </p15:clr>
        </p15:guide>
        <p15:guide id="11" pos="5790" userDrawn="1">
          <p15:clr>
            <a:srgbClr val="A4A3A4"/>
          </p15:clr>
        </p15:guide>
        <p15:guide id="12" pos="6403" userDrawn="1">
          <p15:clr>
            <a:srgbClr val="A4A3A4"/>
          </p15:clr>
        </p15:guide>
        <p15:guide id="13" pos="7061" userDrawn="1">
          <p15:clr>
            <a:srgbClr val="A4A3A4"/>
          </p15:clr>
        </p15:guide>
        <p15:guide id="14" pos="4861" userDrawn="1">
          <p15:clr>
            <a:srgbClr val="A4A3A4"/>
          </p15:clr>
        </p15:guide>
        <p15:guide id="15" pos="2683" userDrawn="1">
          <p15:clr>
            <a:srgbClr val="A4A3A4"/>
          </p15:clr>
        </p15:guide>
        <p15:guide id="16" pos="420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5E79"/>
    <a:srgbClr val="BFBFBF"/>
    <a:srgbClr val="DBDBDB"/>
    <a:srgbClr val="6EAA2E"/>
    <a:srgbClr val="549E39"/>
    <a:srgbClr val="00B050"/>
    <a:srgbClr val="96A0B0"/>
    <a:srgbClr val="FFFFFF"/>
    <a:srgbClr val="00632C"/>
    <a:srgbClr val="6977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75DCB02-9BB8-47FD-8907-85C794F793BA}" styleName="主题样式 1 - 强调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8799B23B-EC83-4686-B30A-512413B5E67A}" styleName="浅色样式 3 - 强调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中度样式 3 - 强调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853" autoAdjust="0"/>
    <p:restoredTop sz="94151" autoAdjust="0"/>
  </p:normalViewPr>
  <p:slideViewPr>
    <p:cSldViewPr snapToGrid="0">
      <p:cViewPr>
        <p:scale>
          <a:sx n="100" d="100"/>
          <a:sy n="100" d="100"/>
        </p:scale>
        <p:origin x="1230" y="366"/>
      </p:cViewPr>
      <p:guideLst>
        <p:guide orient="horz" pos="300"/>
        <p:guide orient="horz" pos="4175"/>
        <p:guide pos="3545"/>
        <p:guide pos="2978"/>
        <p:guide pos="619"/>
        <p:guide pos="1277"/>
        <p:guide pos="2026"/>
        <p:guide pos="5246"/>
        <p:guide pos="5790"/>
        <p:guide pos="6403"/>
        <p:guide pos="7061"/>
        <p:guide pos="4861"/>
        <p:guide pos="2683"/>
        <p:guide pos="4203"/>
      </p:guideLst>
    </p:cSldViewPr>
  </p:slideViewPr>
  <p:outlineViewPr>
    <p:cViewPr>
      <p:scale>
        <a:sx n="33" d="100"/>
        <a:sy n="33" d="100"/>
      </p:scale>
      <p:origin x="0" y="-10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2808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4637A83-A11C-4598-84DB-E7CE2F976182}" type="datetimeFigureOut">
              <a:rPr lang="zh-CN" altLang="en-US"/>
              <a:pPr>
                <a:defRPr/>
              </a:pPr>
              <a:t>2018/9/7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E7AA1453-1F50-4508-A755-05CDBE78CD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0614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6733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2910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5147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0613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2258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7757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1639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2007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2893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6897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7942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0810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72560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01758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8759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543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1710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3583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5727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1552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4623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2" Type="http://schemas.openxmlformats.org/officeDocument/2006/relationships/tags" Target="../tags/tag2.xml"/><Relationship Id="rId16" Type="http://schemas.microsoft.com/office/2007/relationships/hdphoto" Target="../media/hdphoto1.wdp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image" Target="../media/image5.png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tags" Target="../tags/tag16.xml"/><Relationship Id="rId7" Type="http://schemas.openxmlformats.org/officeDocument/2006/relationships/image" Target="../media/image7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53"/>
            <a:ext cx="12192000" cy="6851348"/>
          </a:xfrm>
          <a:prstGeom prst="rect">
            <a:avLst/>
          </a:prstGeom>
        </p:spPr>
      </p:pic>
      <p:sp>
        <p:nvSpPr>
          <p:cNvPr id="12" name="TextBox 10"/>
          <p:cNvSpPr txBox="1"/>
          <p:nvPr/>
        </p:nvSpPr>
        <p:spPr>
          <a:xfrm>
            <a:off x="8263805" y="6317518"/>
            <a:ext cx="357054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zh-CN" sz="1200" kern="0" spc="150" baseline="0" dirty="0" smtClean="0">
                <a:solidFill>
                  <a:srgbClr val="000000">
                    <a:lumMod val="65000"/>
                    <a:lumOff val="35000"/>
                  </a:srgbClr>
                </a:solidFill>
                <a:cs typeface="Arial" pitchFamily="34" charset="0"/>
              </a:rPr>
              <a:t>www.way-s.cn</a:t>
            </a:r>
            <a:endParaRPr lang="zh-CN" altLang="en-US" sz="1200" kern="0" spc="150" baseline="0" dirty="0">
              <a:solidFill>
                <a:srgbClr val="000000">
                  <a:lumMod val="65000"/>
                  <a:lumOff val="35000"/>
                </a:srgbClr>
              </a:solidFill>
              <a:cs typeface="Arial" pitchFamily="34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667787" y="3342184"/>
            <a:ext cx="0" cy="14400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67787" y="3614817"/>
            <a:ext cx="0" cy="14400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99" r="6742"/>
          <a:stretch/>
        </p:blipFill>
        <p:spPr>
          <a:xfrm rot="5072662">
            <a:off x="-578119" y="1337417"/>
            <a:ext cx="6822443" cy="380894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3586"/>
            <a:ext cx="5634681" cy="6861587"/>
          </a:xfrm>
          <a:prstGeom prst="rect">
            <a:avLst/>
          </a:prstGeom>
        </p:spPr>
      </p:pic>
      <p:grpSp>
        <p:nvGrpSpPr>
          <p:cNvPr id="17" name="Group 4"/>
          <p:cNvGrpSpPr>
            <a:grpSpLocks noChangeAspect="1"/>
          </p:cNvGrpSpPr>
          <p:nvPr/>
        </p:nvGrpSpPr>
        <p:grpSpPr bwMode="auto">
          <a:xfrm>
            <a:off x="10070933" y="509953"/>
            <a:ext cx="1570545" cy="478392"/>
            <a:chOff x="4202" y="2843"/>
            <a:chExt cx="3411" cy="1039"/>
          </a:xfrm>
        </p:grpSpPr>
        <p:sp>
          <p:nvSpPr>
            <p:cNvPr id="18" name="Freeform 5"/>
            <p:cNvSpPr>
              <a:spLocks noEditPoints="1"/>
            </p:cNvSpPr>
            <p:nvPr/>
          </p:nvSpPr>
          <p:spPr bwMode="auto">
            <a:xfrm>
              <a:off x="6105" y="3169"/>
              <a:ext cx="687" cy="659"/>
            </a:xfrm>
            <a:custGeom>
              <a:avLst/>
              <a:gdLst>
                <a:gd name="T0" fmla="*/ 108 w 290"/>
                <a:gd name="T1" fmla="*/ 0 h 277"/>
                <a:gd name="T2" fmla="*/ 0 w 290"/>
                <a:gd name="T3" fmla="*/ 277 h 277"/>
                <a:gd name="T4" fmla="*/ 62 w 290"/>
                <a:gd name="T5" fmla="*/ 277 h 277"/>
                <a:gd name="T6" fmla="*/ 80 w 290"/>
                <a:gd name="T7" fmla="*/ 228 h 277"/>
                <a:gd name="T8" fmla="*/ 84 w 290"/>
                <a:gd name="T9" fmla="*/ 225 h 277"/>
                <a:gd name="T10" fmla="*/ 207 w 290"/>
                <a:gd name="T11" fmla="*/ 225 h 277"/>
                <a:gd name="T12" fmla="*/ 211 w 290"/>
                <a:gd name="T13" fmla="*/ 228 h 277"/>
                <a:gd name="T14" fmla="*/ 229 w 290"/>
                <a:gd name="T15" fmla="*/ 277 h 277"/>
                <a:gd name="T16" fmla="*/ 290 w 290"/>
                <a:gd name="T17" fmla="*/ 277 h 277"/>
                <a:gd name="T18" fmla="*/ 183 w 290"/>
                <a:gd name="T19" fmla="*/ 0 h 277"/>
                <a:gd name="T20" fmla="*/ 108 w 290"/>
                <a:gd name="T21" fmla="*/ 0 h 277"/>
                <a:gd name="T22" fmla="*/ 192 w 290"/>
                <a:gd name="T23" fmla="*/ 176 h 277"/>
                <a:gd name="T24" fmla="*/ 188 w 290"/>
                <a:gd name="T25" fmla="*/ 178 h 277"/>
                <a:gd name="T26" fmla="*/ 103 w 290"/>
                <a:gd name="T27" fmla="*/ 178 h 277"/>
                <a:gd name="T28" fmla="*/ 99 w 290"/>
                <a:gd name="T29" fmla="*/ 176 h 277"/>
                <a:gd name="T30" fmla="*/ 99 w 290"/>
                <a:gd name="T31" fmla="*/ 172 h 277"/>
                <a:gd name="T32" fmla="*/ 142 w 290"/>
                <a:gd name="T33" fmla="*/ 56 h 277"/>
                <a:gd name="T34" fmla="*/ 146 w 290"/>
                <a:gd name="T35" fmla="*/ 53 h 277"/>
                <a:gd name="T36" fmla="*/ 150 w 290"/>
                <a:gd name="T37" fmla="*/ 56 h 277"/>
                <a:gd name="T38" fmla="*/ 192 w 290"/>
                <a:gd name="T39" fmla="*/ 172 h 277"/>
                <a:gd name="T40" fmla="*/ 192 w 290"/>
                <a:gd name="T41" fmla="*/ 176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0" h="277">
                  <a:moveTo>
                    <a:pt x="108" y="0"/>
                  </a:moveTo>
                  <a:cubicBezTo>
                    <a:pt x="0" y="277"/>
                    <a:pt x="0" y="277"/>
                    <a:pt x="0" y="277"/>
                  </a:cubicBezTo>
                  <a:cubicBezTo>
                    <a:pt x="62" y="277"/>
                    <a:pt x="62" y="277"/>
                    <a:pt x="62" y="277"/>
                  </a:cubicBezTo>
                  <a:cubicBezTo>
                    <a:pt x="80" y="228"/>
                    <a:pt x="80" y="228"/>
                    <a:pt x="80" y="228"/>
                  </a:cubicBezTo>
                  <a:cubicBezTo>
                    <a:pt x="81" y="226"/>
                    <a:pt x="82" y="225"/>
                    <a:pt x="84" y="225"/>
                  </a:cubicBezTo>
                  <a:cubicBezTo>
                    <a:pt x="207" y="225"/>
                    <a:pt x="207" y="225"/>
                    <a:pt x="207" y="225"/>
                  </a:cubicBezTo>
                  <a:cubicBezTo>
                    <a:pt x="209" y="225"/>
                    <a:pt x="210" y="226"/>
                    <a:pt x="211" y="228"/>
                  </a:cubicBezTo>
                  <a:cubicBezTo>
                    <a:pt x="229" y="277"/>
                    <a:pt x="229" y="277"/>
                    <a:pt x="229" y="277"/>
                  </a:cubicBezTo>
                  <a:cubicBezTo>
                    <a:pt x="290" y="277"/>
                    <a:pt x="290" y="277"/>
                    <a:pt x="290" y="277"/>
                  </a:cubicBezTo>
                  <a:cubicBezTo>
                    <a:pt x="183" y="0"/>
                    <a:pt x="183" y="0"/>
                    <a:pt x="183" y="0"/>
                  </a:cubicBezTo>
                  <a:lnTo>
                    <a:pt x="108" y="0"/>
                  </a:lnTo>
                  <a:close/>
                  <a:moveTo>
                    <a:pt x="192" y="176"/>
                  </a:moveTo>
                  <a:cubicBezTo>
                    <a:pt x="191" y="177"/>
                    <a:pt x="190" y="178"/>
                    <a:pt x="188" y="178"/>
                  </a:cubicBezTo>
                  <a:cubicBezTo>
                    <a:pt x="103" y="178"/>
                    <a:pt x="103" y="178"/>
                    <a:pt x="103" y="178"/>
                  </a:cubicBezTo>
                  <a:cubicBezTo>
                    <a:pt x="101" y="178"/>
                    <a:pt x="100" y="177"/>
                    <a:pt x="99" y="176"/>
                  </a:cubicBezTo>
                  <a:cubicBezTo>
                    <a:pt x="98" y="175"/>
                    <a:pt x="98" y="173"/>
                    <a:pt x="99" y="172"/>
                  </a:cubicBezTo>
                  <a:cubicBezTo>
                    <a:pt x="142" y="56"/>
                    <a:pt x="142" y="56"/>
                    <a:pt x="142" y="56"/>
                  </a:cubicBezTo>
                  <a:cubicBezTo>
                    <a:pt x="142" y="54"/>
                    <a:pt x="144" y="53"/>
                    <a:pt x="146" y="53"/>
                  </a:cubicBezTo>
                  <a:cubicBezTo>
                    <a:pt x="147" y="53"/>
                    <a:pt x="149" y="54"/>
                    <a:pt x="150" y="56"/>
                  </a:cubicBezTo>
                  <a:cubicBezTo>
                    <a:pt x="192" y="172"/>
                    <a:pt x="192" y="172"/>
                    <a:pt x="192" y="172"/>
                  </a:cubicBezTo>
                  <a:cubicBezTo>
                    <a:pt x="193" y="173"/>
                    <a:pt x="193" y="175"/>
                    <a:pt x="192" y="176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5317" y="3171"/>
              <a:ext cx="923" cy="657"/>
            </a:xfrm>
            <a:custGeom>
              <a:avLst/>
              <a:gdLst>
                <a:gd name="T0" fmla="*/ 254 w 390"/>
                <a:gd name="T1" fmla="*/ 177 h 276"/>
                <a:gd name="T2" fmla="*/ 250 w 390"/>
                <a:gd name="T3" fmla="*/ 173 h 276"/>
                <a:gd name="T4" fmla="*/ 226 w 390"/>
                <a:gd name="T5" fmla="*/ 0 h 276"/>
                <a:gd name="T6" fmla="*/ 153 w 390"/>
                <a:gd name="T7" fmla="*/ 0 h 276"/>
                <a:gd name="T8" fmla="*/ 75 w 390"/>
                <a:gd name="T9" fmla="*/ 175 h 276"/>
                <a:gd name="T10" fmla="*/ 71 w 390"/>
                <a:gd name="T11" fmla="*/ 178 h 276"/>
                <a:gd name="T12" fmla="*/ 67 w 390"/>
                <a:gd name="T13" fmla="*/ 174 h 276"/>
                <a:gd name="T14" fmla="*/ 56 w 390"/>
                <a:gd name="T15" fmla="*/ 0 h 276"/>
                <a:gd name="T16" fmla="*/ 0 w 390"/>
                <a:gd name="T17" fmla="*/ 0 h 276"/>
                <a:gd name="T18" fmla="*/ 21 w 390"/>
                <a:gd name="T19" fmla="*/ 276 h 276"/>
                <a:gd name="T20" fmla="*/ 90 w 390"/>
                <a:gd name="T21" fmla="*/ 276 h 276"/>
                <a:gd name="T22" fmla="*/ 175 w 390"/>
                <a:gd name="T23" fmla="*/ 82 h 276"/>
                <a:gd name="T24" fmla="*/ 180 w 390"/>
                <a:gd name="T25" fmla="*/ 80 h 276"/>
                <a:gd name="T26" fmla="*/ 183 w 390"/>
                <a:gd name="T27" fmla="*/ 83 h 276"/>
                <a:gd name="T28" fmla="*/ 210 w 390"/>
                <a:gd name="T29" fmla="*/ 276 h 276"/>
                <a:gd name="T30" fmla="*/ 276 w 390"/>
                <a:gd name="T31" fmla="*/ 276 h 276"/>
                <a:gd name="T32" fmla="*/ 390 w 390"/>
                <a:gd name="T33" fmla="*/ 0 h 276"/>
                <a:gd name="T34" fmla="*/ 330 w 390"/>
                <a:gd name="T35" fmla="*/ 0 h 276"/>
                <a:gd name="T36" fmla="*/ 258 w 390"/>
                <a:gd name="T37" fmla="*/ 174 h 276"/>
                <a:gd name="T38" fmla="*/ 254 w 390"/>
                <a:gd name="T39" fmla="*/ 177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0" h="276">
                  <a:moveTo>
                    <a:pt x="254" y="177"/>
                  </a:moveTo>
                  <a:cubicBezTo>
                    <a:pt x="252" y="177"/>
                    <a:pt x="250" y="175"/>
                    <a:pt x="250" y="173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75" y="175"/>
                    <a:pt x="75" y="175"/>
                    <a:pt x="75" y="175"/>
                  </a:cubicBezTo>
                  <a:cubicBezTo>
                    <a:pt x="74" y="177"/>
                    <a:pt x="73" y="178"/>
                    <a:pt x="71" y="178"/>
                  </a:cubicBezTo>
                  <a:cubicBezTo>
                    <a:pt x="69" y="177"/>
                    <a:pt x="67" y="176"/>
                    <a:pt x="67" y="17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276"/>
                    <a:pt x="21" y="276"/>
                    <a:pt x="21" y="276"/>
                  </a:cubicBezTo>
                  <a:cubicBezTo>
                    <a:pt x="90" y="276"/>
                    <a:pt x="90" y="276"/>
                    <a:pt x="90" y="276"/>
                  </a:cubicBezTo>
                  <a:cubicBezTo>
                    <a:pt x="175" y="82"/>
                    <a:pt x="175" y="82"/>
                    <a:pt x="175" y="82"/>
                  </a:cubicBezTo>
                  <a:cubicBezTo>
                    <a:pt x="176" y="80"/>
                    <a:pt x="178" y="79"/>
                    <a:pt x="180" y="80"/>
                  </a:cubicBezTo>
                  <a:cubicBezTo>
                    <a:pt x="182" y="80"/>
                    <a:pt x="183" y="81"/>
                    <a:pt x="183" y="83"/>
                  </a:cubicBezTo>
                  <a:cubicBezTo>
                    <a:pt x="210" y="276"/>
                    <a:pt x="210" y="276"/>
                    <a:pt x="210" y="276"/>
                  </a:cubicBezTo>
                  <a:cubicBezTo>
                    <a:pt x="276" y="276"/>
                    <a:pt x="276" y="276"/>
                    <a:pt x="276" y="276"/>
                  </a:cubicBezTo>
                  <a:cubicBezTo>
                    <a:pt x="390" y="0"/>
                    <a:pt x="390" y="0"/>
                    <a:pt x="390" y="0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258" y="174"/>
                    <a:pt x="258" y="174"/>
                    <a:pt x="258" y="174"/>
                  </a:cubicBezTo>
                  <a:cubicBezTo>
                    <a:pt x="257" y="176"/>
                    <a:pt x="256" y="177"/>
                    <a:pt x="254" y="177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" name="Freeform 7"/>
            <p:cNvSpPr>
              <a:spLocks/>
            </p:cNvSpPr>
            <p:nvPr/>
          </p:nvSpPr>
          <p:spPr bwMode="auto">
            <a:xfrm>
              <a:off x="4680" y="2843"/>
              <a:ext cx="410" cy="340"/>
            </a:xfrm>
            <a:custGeom>
              <a:avLst/>
              <a:gdLst>
                <a:gd name="T0" fmla="*/ 0 w 173"/>
                <a:gd name="T1" fmla="*/ 143 h 143"/>
                <a:gd name="T2" fmla="*/ 173 w 173"/>
                <a:gd name="T3" fmla="*/ 0 h 143"/>
                <a:gd name="T4" fmla="*/ 59 w 173"/>
                <a:gd name="T5" fmla="*/ 42 h 143"/>
                <a:gd name="T6" fmla="*/ 0 w 173"/>
                <a:gd name="T7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3" h="143">
                  <a:moveTo>
                    <a:pt x="0" y="143"/>
                  </a:moveTo>
                  <a:cubicBezTo>
                    <a:pt x="141" y="143"/>
                    <a:pt x="173" y="0"/>
                    <a:pt x="173" y="0"/>
                  </a:cubicBezTo>
                  <a:cubicBezTo>
                    <a:pt x="149" y="42"/>
                    <a:pt x="59" y="42"/>
                    <a:pt x="59" y="42"/>
                  </a:cubicBezTo>
                  <a:lnTo>
                    <a:pt x="0" y="143"/>
                  </a:lnTo>
                  <a:close/>
                </a:path>
              </a:pathLst>
            </a:custGeom>
            <a:solidFill>
              <a:srgbClr val="6EA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" name="Freeform 8"/>
            <p:cNvSpPr>
              <a:spLocks/>
            </p:cNvSpPr>
            <p:nvPr/>
          </p:nvSpPr>
          <p:spPr bwMode="auto">
            <a:xfrm>
              <a:off x="4202" y="3009"/>
              <a:ext cx="987" cy="873"/>
            </a:xfrm>
            <a:custGeom>
              <a:avLst/>
              <a:gdLst>
                <a:gd name="T0" fmla="*/ 417 w 417"/>
                <a:gd name="T1" fmla="*/ 0 h 367"/>
                <a:gd name="T2" fmla="*/ 77 w 417"/>
                <a:gd name="T3" fmla="*/ 215 h 367"/>
                <a:gd name="T4" fmla="*/ 0 w 417"/>
                <a:gd name="T5" fmla="*/ 345 h 367"/>
                <a:gd name="T6" fmla="*/ 417 w 417"/>
                <a:gd name="T7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7" h="367">
                  <a:moveTo>
                    <a:pt x="417" y="0"/>
                  </a:moveTo>
                  <a:cubicBezTo>
                    <a:pt x="291" y="270"/>
                    <a:pt x="77" y="215"/>
                    <a:pt x="77" y="215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0" y="345"/>
                    <a:pt x="314" y="367"/>
                    <a:pt x="417" y="0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" name="Freeform 9"/>
            <p:cNvSpPr>
              <a:spLocks/>
            </p:cNvSpPr>
            <p:nvPr/>
          </p:nvSpPr>
          <p:spPr bwMode="auto">
            <a:xfrm>
              <a:off x="4384" y="3009"/>
              <a:ext cx="805" cy="626"/>
            </a:xfrm>
            <a:custGeom>
              <a:avLst/>
              <a:gdLst>
                <a:gd name="T0" fmla="*/ 340 w 340"/>
                <a:gd name="T1" fmla="*/ 0 h 263"/>
                <a:gd name="T2" fmla="*/ 67 w 340"/>
                <a:gd name="T3" fmla="*/ 103 h 263"/>
                <a:gd name="T4" fmla="*/ 0 w 340"/>
                <a:gd name="T5" fmla="*/ 215 h 263"/>
                <a:gd name="T6" fmla="*/ 0 w 340"/>
                <a:gd name="T7" fmla="*/ 215 h 263"/>
                <a:gd name="T8" fmla="*/ 340 w 340"/>
                <a:gd name="T9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263">
                  <a:moveTo>
                    <a:pt x="340" y="0"/>
                  </a:moveTo>
                  <a:cubicBezTo>
                    <a:pt x="283" y="102"/>
                    <a:pt x="67" y="103"/>
                    <a:pt x="67" y="10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10" y="218"/>
                    <a:pt x="217" y="263"/>
                    <a:pt x="340" y="0"/>
                  </a:cubicBezTo>
                  <a:close/>
                </a:path>
              </a:pathLst>
            </a:custGeom>
            <a:solidFill>
              <a:srgbClr val="6EA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" name="Freeform 10"/>
            <p:cNvSpPr>
              <a:spLocks/>
            </p:cNvSpPr>
            <p:nvPr/>
          </p:nvSpPr>
          <p:spPr bwMode="auto">
            <a:xfrm>
              <a:off x="6669" y="3169"/>
              <a:ext cx="530" cy="659"/>
            </a:xfrm>
            <a:custGeom>
              <a:avLst/>
              <a:gdLst>
                <a:gd name="T0" fmla="*/ 141 w 224"/>
                <a:gd name="T1" fmla="*/ 277 h 277"/>
                <a:gd name="T2" fmla="*/ 141 w 224"/>
                <a:gd name="T3" fmla="*/ 180 h 277"/>
                <a:gd name="T4" fmla="*/ 142 w 224"/>
                <a:gd name="T5" fmla="*/ 178 h 277"/>
                <a:gd name="T6" fmla="*/ 224 w 224"/>
                <a:gd name="T7" fmla="*/ 0 h 277"/>
                <a:gd name="T8" fmla="*/ 163 w 224"/>
                <a:gd name="T9" fmla="*/ 0 h 277"/>
                <a:gd name="T10" fmla="*/ 116 w 224"/>
                <a:gd name="T11" fmla="*/ 105 h 277"/>
                <a:gd name="T12" fmla="*/ 112 w 224"/>
                <a:gd name="T13" fmla="*/ 108 h 277"/>
                <a:gd name="T14" fmla="*/ 108 w 224"/>
                <a:gd name="T15" fmla="*/ 105 h 277"/>
                <a:gd name="T16" fmla="*/ 62 w 224"/>
                <a:gd name="T17" fmla="*/ 1 h 277"/>
                <a:gd name="T18" fmla="*/ 0 w 224"/>
                <a:gd name="T19" fmla="*/ 1 h 277"/>
                <a:gd name="T20" fmla="*/ 83 w 224"/>
                <a:gd name="T21" fmla="*/ 178 h 277"/>
                <a:gd name="T22" fmla="*/ 83 w 224"/>
                <a:gd name="T23" fmla="*/ 180 h 277"/>
                <a:gd name="T24" fmla="*/ 83 w 224"/>
                <a:gd name="T25" fmla="*/ 277 h 277"/>
                <a:gd name="T26" fmla="*/ 141 w 224"/>
                <a:gd name="T27" fmla="*/ 27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4" h="277">
                  <a:moveTo>
                    <a:pt x="141" y="277"/>
                  </a:moveTo>
                  <a:cubicBezTo>
                    <a:pt x="141" y="180"/>
                    <a:pt x="141" y="180"/>
                    <a:pt x="141" y="180"/>
                  </a:cubicBezTo>
                  <a:cubicBezTo>
                    <a:pt x="141" y="179"/>
                    <a:pt x="141" y="179"/>
                    <a:pt x="142" y="178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16" y="105"/>
                    <a:pt x="116" y="105"/>
                    <a:pt x="116" y="105"/>
                  </a:cubicBezTo>
                  <a:cubicBezTo>
                    <a:pt x="115" y="107"/>
                    <a:pt x="114" y="108"/>
                    <a:pt x="112" y="108"/>
                  </a:cubicBezTo>
                  <a:cubicBezTo>
                    <a:pt x="110" y="108"/>
                    <a:pt x="109" y="107"/>
                    <a:pt x="108" y="105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3" y="178"/>
                    <a:pt x="83" y="178"/>
                    <a:pt x="83" y="178"/>
                  </a:cubicBezTo>
                  <a:cubicBezTo>
                    <a:pt x="83" y="179"/>
                    <a:pt x="83" y="179"/>
                    <a:pt x="83" y="180"/>
                  </a:cubicBezTo>
                  <a:cubicBezTo>
                    <a:pt x="83" y="277"/>
                    <a:pt x="83" y="277"/>
                    <a:pt x="83" y="277"/>
                  </a:cubicBezTo>
                  <a:lnTo>
                    <a:pt x="141" y="277"/>
                  </a:ln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3" name="Freeform 11"/>
            <p:cNvSpPr>
              <a:spLocks/>
            </p:cNvSpPr>
            <p:nvPr/>
          </p:nvSpPr>
          <p:spPr bwMode="auto">
            <a:xfrm>
              <a:off x="7161" y="3164"/>
              <a:ext cx="452" cy="668"/>
            </a:xfrm>
            <a:custGeom>
              <a:avLst/>
              <a:gdLst>
                <a:gd name="T0" fmla="*/ 123 w 191"/>
                <a:gd name="T1" fmla="*/ 115 h 281"/>
                <a:gd name="T2" fmla="*/ 120 w 191"/>
                <a:gd name="T3" fmla="*/ 113 h 281"/>
                <a:gd name="T4" fmla="*/ 82 w 191"/>
                <a:gd name="T5" fmla="*/ 75 h 281"/>
                <a:gd name="T6" fmla="*/ 90 w 191"/>
                <a:gd name="T7" fmla="*/ 58 h 281"/>
                <a:gd name="T8" fmla="*/ 125 w 191"/>
                <a:gd name="T9" fmla="*/ 50 h 281"/>
                <a:gd name="T10" fmla="*/ 179 w 191"/>
                <a:gd name="T11" fmla="*/ 66 h 281"/>
                <a:gd name="T12" fmla="*/ 179 w 191"/>
                <a:gd name="T13" fmla="*/ 16 h 281"/>
                <a:gd name="T14" fmla="*/ 129 w 191"/>
                <a:gd name="T15" fmla="*/ 3 h 281"/>
                <a:gd name="T16" fmla="*/ 128 w 191"/>
                <a:gd name="T17" fmla="*/ 3 h 281"/>
                <a:gd name="T18" fmla="*/ 54 w 191"/>
                <a:gd name="T19" fmla="*/ 21 h 281"/>
                <a:gd name="T20" fmla="*/ 30 w 191"/>
                <a:gd name="T21" fmla="*/ 70 h 281"/>
                <a:gd name="T22" fmla="*/ 43 w 191"/>
                <a:gd name="T23" fmla="*/ 115 h 281"/>
                <a:gd name="T24" fmla="*/ 91 w 191"/>
                <a:gd name="T25" fmla="*/ 149 h 281"/>
                <a:gd name="T26" fmla="*/ 95 w 191"/>
                <a:gd name="T27" fmla="*/ 152 h 281"/>
                <a:gd name="T28" fmla="*/ 131 w 191"/>
                <a:gd name="T29" fmla="*/ 207 h 281"/>
                <a:gd name="T30" fmla="*/ 80 w 191"/>
                <a:gd name="T31" fmla="*/ 229 h 281"/>
                <a:gd name="T32" fmla="*/ 0 w 191"/>
                <a:gd name="T33" fmla="*/ 205 h 281"/>
                <a:gd name="T34" fmla="*/ 0 w 191"/>
                <a:gd name="T35" fmla="*/ 256 h 281"/>
                <a:gd name="T36" fmla="*/ 80 w 191"/>
                <a:gd name="T37" fmla="*/ 279 h 281"/>
                <a:gd name="T38" fmla="*/ 185 w 191"/>
                <a:gd name="T39" fmla="*/ 210 h 281"/>
                <a:gd name="T40" fmla="*/ 123 w 191"/>
                <a:gd name="T41" fmla="*/ 115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1" h="281">
                  <a:moveTo>
                    <a:pt x="123" y="115"/>
                  </a:moveTo>
                  <a:cubicBezTo>
                    <a:pt x="122" y="114"/>
                    <a:pt x="121" y="113"/>
                    <a:pt x="120" y="113"/>
                  </a:cubicBezTo>
                  <a:cubicBezTo>
                    <a:pt x="110" y="108"/>
                    <a:pt x="80" y="96"/>
                    <a:pt x="82" y="75"/>
                  </a:cubicBezTo>
                  <a:cubicBezTo>
                    <a:pt x="82" y="68"/>
                    <a:pt x="85" y="62"/>
                    <a:pt x="90" y="58"/>
                  </a:cubicBezTo>
                  <a:cubicBezTo>
                    <a:pt x="100" y="50"/>
                    <a:pt x="119" y="50"/>
                    <a:pt x="125" y="50"/>
                  </a:cubicBezTo>
                  <a:cubicBezTo>
                    <a:pt x="150" y="52"/>
                    <a:pt x="172" y="62"/>
                    <a:pt x="179" y="66"/>
                  </a:cubicBezTo>
                  <a:cubicBezTo>
                    <a:pt x="179" y="16"/>
                    <a:pt x="179" y="16"/>
                    <a:pt x="179" y="16"/>
                  </a:cubicBezTo>
                  <a:cubicBezTo>
                    <a:pt x="158" y="8"/>
                    <a:pt x="138" y="4"/>
                    <a:pt x="129" y="3"/>
                  </a:cubicBezTo>
                  <a:cubicBezTo>
                    <a:pt x="128" y="3"/>
                    <a:pt x="128" y="3"/>
                    <a:pt x="128" y="3"/>
                  </a:cubicBezTo>
                  <a:cubicBezTo>
                    <a:pt x="98" y="0"/>
                    <a:pt x="71" y="6"/>
                    <a:pt x="54" y="21"/>
                  </a:cubicBezTo>
                  <a:cubicBezTo>
                    <a:pt x="40" y="32"/>
                    <a:pt x="32" y="49"/>
                    <a:pt x="30" y="70"/>
                  </a:cubicBezTo>
                  <a:cubicBezTo>
                    <a:pt x="28" y="86"/>
                    <a:pt x="32" y="100"/>
                    <a:pt x="43" y="115"/>
                  </a:cubicBezTo>
                  <a:cubicBezTo>
                    <a:pt x="53" y="129"/>
                    <a:pt x="72" y="139"/>
                    <a:pt x="91" y="149"/>
                  </a:cubicBezTo>
                  <a:cubicBezTo>
                    <a:pt x="95" y="152"/>
                    <a:pt x="95" y="152"/>
                    <a:pt x="95" y="152"/>
                  </a:cubicBezTo>
                  <a:cubicBezTo>
                    <a:pt x="122" y="166"/>
                    <a:pt x="141" y="181"/>
                    <a:pt x="131" y="207"/>
                  </a:cubicBezTo>
                  <a:cubicBezTo>
                    <a:pt x="125" y="223"/>
                    <a:pt x="108" y="229"/>
                    <a:pt x="80" y="229"/>
                  </a:cubicBezTo>
                  <a:cubicBezTo>
                    <a:pt x="45" y="229"/>
                    <a:pt x="0" y="205"/>
                    <a:pt x="0" y="205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256"/>
                    <a:pt x="25" y="277"/>
                    <a:pt x="80" y="279"/>
                  </a:cubicBezTo>
                  <a:cubicBezTo>
                    <a:pt x="137" y="281"/>
                    <a:pt x="179" y="251"/>
                    <a:pt x="185" y="210"/>
                  </a:cubicBezTo>
                  <a:cubicBezTo>
                    <a:pt x="191" y="164"/>
                    <a:pt x="169" y="137"/>
                    <a:pt x="123" y="115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6497" y="5030141"/>
            <a:ext cx="1232456" cy="1232456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6614275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4"/>
          <p:cNvGrpSpPr>
            <a:grpSpLocks noChangeAspect="1"/>
          </p:cNvGrpSpPr>
          <p:nvPr/>
        </p:nvGrpSpPr>
        <p:grpSpPr bwMode="auto">
          <a:xfrm>
            <a:off x="11245630" y="6615131"/>
            <a:ext cx="527956" cy="160816"/>
            <a:chOff x="4202" y="2843"/>
            <a:chExt cx="3411" cy="1039"/>
          </a:xfrm>
        </p:grpSpPr>
        <p:sp>
          <p:nvSpPr>
            <p:cNvPr id="18" name="Freeform 5"/>
            <p:cNvSpPr>
              <a:spLocks noEditPoints="1"/>
            </p:cNvSpPr>
            <p:nvPr/>
          </p:nvSpPr>
          <p:spPr bwMode="auto">
            <a:xfrm>
              <a:off x="6105" y="3169"/>
              <a:ext cx="687" cy="659"/>
            </a:xfrm>
            <a:custGeom>
              <a:avLst/>
              <a:gdLst>
                <a:gd name="T0" fmla="*/ 108 w 290"/>
                <a:gd name="T1" fmla="*/ 0 h 277"/>
                <a:gd name="T2" fmla="*/ 0 w 290"/>
                <a:gd name="T3" fmla="*/ 277 h 277"/>
                <a:gd name="T4" fmla="*/ 62 w 290"/>
                <a:gd name="T5" fmla="*/ 277 h 277"/>
                <a:gd name="T6" fmla="*/ 80 w 290"/>
                <a:gd name="T7" fmla="*/ 228 h 277"/>
                <a:gd name="T8" fmla="*/ 84 w 290"/>
                <a:gd name="T9" fmla="*/ 225 h 277"/>
                <a:gd name="T10" fmla="*/ 207 w 290"/>
                <a:gd name="T11" fmla="*/ 225 h 277"/>
                <a:gd name="T12" fmla="*/ 211 w 290"/>
                <a:gd name="T13" fmla="*/ 228 h 277"/>
                <a:gd name="T14" fmla="*/ 229 w 290"/>
                <a:gd name="T15" fmla="*/ 277 h 277"/>
                <a:gd name="T16" fmla="*/ 290 w 290"/>
                <a:gd name="T17" fmla="*/ 277 h 277"/>
                <a:gd name="T18" fmla="*/ 183 w 290"/>
                <a:gd name="T19" fmla="*/ 0 h 277"/>
                <a:gd name="T20" fmla="*/ 108 w 290"/>
                <a:gd name="T21" fmla="*/ 0 h 277"/>
                <a:gd name="T22" fmla="*/ 192 w 290"/>
                <a:gd name="T23" fmla="*/ 176 h 277"/>
                <a:gd name="T24" fmla="*/ 188 w 290"/>
                <a:gd name="T25" fmla="*/ 178 h 277"/>
                <a:gd name="T26" fmla="*/ 103 w 290"/>
                <a:gd name="T27" fmla="*/ 178 h 277"/>
                <a:gd name="T28" fmla="*/ 99 w 290"/>
                <a:gd name="T29" fmla="*/ 176 h 277"/>
                <a:gd name="T30" fmla="*/ 99 w 290"/>
                <a:gd name="T31" fmla="*/ 172 h 277"/>
                <a:gd name="T32" fmla="*/ 142 w 290"/>
                <a:gd name="T33" fmla="*/ 56 h 277"/>
                <a:gd name="T34" fmla="*/ 146 w 290"/>
                <a:gd name="T35" fmla="*/ 53 h 277"/>
                <a:gd name="T36" fmla="*/ 150 w 290"/>
                <a:gd name="T37" fmla="*/ 56 h 277"/>
                <a:gd name="T38" fmla="*/ 192 w 290"/>
                <a:gd name="T39" fmla="*/ 172 h 277"/>
                <a:gd name="T40" fmla="*/ 192 w 290"/>
                <a:gd name="T41" fmla="*/ 176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0" h="277">
                  <a:moveTo>
                    <a:pt x="108" y="0"/>
                  </a:moveTo>
                  <a:cubicBezTo>
                    <a:pt x="0" y="277"/>
                    <a:pt x="0" y="277"/>
                    <a:pt x="0" y="277"/>
                  </a:cubicBezTo>
                  <a:cubicBezTo>
                    <a:pt x="62" y="277"/>
                    <a:pt x="62" y="277"/>
                    <a:pt x="62" y="277"/>
                  </a:cubicBezTo>
                  <a:cubicBezTo>
                    <a:pt x="80" y="228"/>
                    <a:pt x="80" y="228"/>
                    <a:pt x="80" y="228"/>
                  </a:cubicBezTo>
                  <a:cubicBezTo>
                    <a:pt x="81" y="226"/>
                    <a:pt x="82" y="225"/>
                    <a:pt x="84" y="225"/>
                  </a:cubicBezTo>
                  <a:cubicBezTo>
                    <a:pt x="207" y="225"/>
                    <a:pt x="207" y="225"/>
                    <a:pt x="207" y="225"/>
                  </a:cubicBezTo>
                  <a:cubicBezTo>
                    <a:pt x="209" y="225"/>
                    <a:pt x="210" y="226"/>
                    <a:pt x="211" y="228"/>
                  </a:cubicBezTo>
                  <a:cubicBezTo>
                    <a:pt x="229" y="277"/>
                    <a:pt x="229" y="277"/>
                    <a:pt x="229" y="277"/>
                  </a:cubicBezTo>
                  <a:cubicBezTo>
                    <a:pt x="290" y="277"/>
                    <a:pt x="290" y="277"/>
                    <a:pt x="290" y="277"/>
                  </a:cubicBezTo>
                  <a:cubicBezTo>
                    <a:pt x="183" y="0"/>
                    <a:pt x="183" y="0"/>
                    <a:pt x="183" y="0"/>
                  </a:cubicBezTo>
                  <a:lnTo>
                    <a:pt x="108" y="0"/>
                  </a:lnTo>
                  <a:close/>
                  <a:moveTo>
                    <a:pt x="192" y="176"/>
                  </a:moveTo>
                  <a:cubicBezTo>
                    <a:pt x="191" y="177"/>
                    <a:pt x="190" y="178"/>
                    <a:pt x="188" y="178"/>
                  </a:cubicBezTo>
                  <a:cubicBezTo>
                    <a:pt x="103" y="178"/>
                    <a:pt x="103" y="178"/>
                    <a:pt x="103" y="178"/>
                  </a:cubicBezTo>
                  <a:cubicBezTo>
                    <a:pt x="101" y="178"/>
                    <a:pt x="100" y="177"/>
                    <a:pt x="99" y="176"/>
                  </a:cubicBezTo>
                  <a:cubicBezTo>
                    <a:pt x="98" y="175"/>
                    <a:pt x="98" y="173"/>
                    <a:pt x="99" y="172"/>
                  </a:cubicBezTo>
                  <a:cubicBezTo>
                    <a:pt x="142" y="56"/>
                    <a:pt x="142" y="56"/>
                    <a:pt x="142" y="56"/>
                  </a:cubicBezTo>
                  <a:cubicBezTo>
                    <a:pt x="142" y="54"/>
                    <a:pt x="144" y="53"/>
                    <a:pt x="146" y="53"/>
                  </a:cubicBezTo>
                  <a:cubicBezTo>
                    <a:pt x="147" y="53"/>
                    <a:pt x="149" y="54"/>
                    <a:pt x="150" y="56"/>
                  </a:cubicBezTo>
                  <a:cubicBezTo>
                    <a:pt x="192" y="172"/>
                    <a:pt x="192" y="172"/>
                    <a:pt x="192" y="172"/>
                  </a:cubicBezTo>
                  <a:cubicBezTo>
                    <a:pt x="193" y="173"/>
                    <a:pt x="193" y="175"/>
                    <a:pt x="192" y="176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5317" y="3171"/>
              <a:ext cx="923" cy="657"/>
            </a:xfrm>
            <a:custGeom>
              <a:avLst/>
              <a:gdLst>
                <a:gd name="T0" fmla="*/ 254 w 390"/>
                <a:gd name="T1" fmla="*/ 177 h 276"/>
                <a:gd name="T2" fmla="*/ 250 w 390"/>
                <a:gd name="T3" fmla="*/ 173 h 276"/>
                <a:gd name="T4" fmla="*/ 226 w 390"/>
                <a:gd name="T5" fmla="*/ 0 h 276"/>
                <a:gd name="T6" fmla="*/ 153 w 390"/>
                <a:gd name="T7" fmla="*/ 0 h 276"/>
                <a:gd name="T8" fmla="*/ 75 w 390"/>
                <a:gd name="T9" fmla="*/ 175 h 276"/>
                <a:gd name="T10" fmla="*/ 71 w 390"/>
                <a:gd name="T11" fmla="*/ 178 h 276"/>
                <a:gd name="T12" fmla="*/ 67 w 390"/>
                <a:gd name="T13" fmla="*/ 174 h 276"/>
                <a:gd name="T14" fmla="*/ 56 w 390"/>
                <a:gd name="T15" fmla="*/ 0 h 276"/>
                <a:gd name="T16" fmla="*/ 0 w 390"/>
                <a:gd name="T17" fmla="*/ 0 h 276"/>
                <a:gd name="T18" fmla="*/ 21 w 390"/>
                <a:gd name="T19" fmla="*/ 276 h 276"/>
                <a:gd name="T20" fmla="*/ 90 w 390"/>
                <a:gd name="T21" fmla="*/ 276 h 276"/>
                <a:gd name="T22" fmla="*/ 175 w 390"/>
                <a:gd name="T23" fmla="*/ 82 h 276"/>
                <a:gd name="T24" fmla="*/ 180 w 390"/>
                <a:gd name="T25" fmla="*/ 80 h 276"/>
                <a:gd name="T26" fmla="*/ 183 w 390"/>
                <a:gd name="T27" fmla="*/ 83 h 276"/>
                <a:gd name="T28" fmla="*/ 210 w 390"/>
                <a:gd name="T29" fmla="*/ 276 h 276"/>
                <a:gd name="T30" fmla="*/ 276 w 390"/>
                <a:gd name="T31" fmla="*/ 276 h 276"/>
                <a:gd name="T32" fmla="*/ 390 w 390"/>
                <a:gd name="T33" fmla="*/ 0 h 276"/>
                <a:gd name="T34" fmla="*/ 330 w 390"/>
                <a:gd name="T35" fmla="*/ 0 h 276"/>
                <a:gd name="T36" fmla="*/ 258 w 390"/>
                <a:gd name="T37" fmla="*/ 174 h 276"/>
                <a:gd name="T38" fmla="*/ 254 w 390"/>
                <a:gd name="T39" fmla="*/ 177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0" h="276">
                  <a:moveTo>
                    <a:pt x="254" y="177"/>
                  </a:moveTo>
                  <a:cubicBezTo>
                    <a:pt x="252" y="177"/>
                    <a:pt x="250" y="175"/>
                    <a:pt x="250" y="173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75" y="175"/>
                    <a:pt x="75" y="175"/>
                    <a:pt x="75" y="175"/>
                  </a:cubicBezTo>
                  <a:cubicBezTo>
                    <a:pt x="74" y="177"/>
                    <a:pt x="73" y="178"/>
                    <a:pt x="71" y="178"/>
                  </a:cubicBezTo>
                  <a:cubicBezTo>
                    <a:pt x="69" y="177"/>
                    <a:pt x="67" y="176"/>
                    <a:pt x="67" y="17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276"/>
                    <a:pt x="21" y="276"/>
                    <a:pt x="21" y="276"/>
                  </a:cubicBezTo>
                  <a:cubicBezTo>
                    <a:pt x="90" y="276"/>
                    <a:pt x="90" y="276"/>
                    <a:pt x="90" y="276"/>
                  </a:cubicBezTo>
                  <a:cubicBezTo>
                    <a:pt x="175" y="82"/>
                    <a:pt x="175" y="82"/>
                    <a:pt x="175" y="82"/>
                  </a:cubicBezTo>
                  <a:cubicBezTo>
                    <a:pt x="176" y="80"/>
                    <a:pt x="178" y="79"/>
                    <a:pt x="180" y="80"/>
                  </a:cubicBezTo>
                  <a:cubicBezTo>
                    <a:pt x="182" y="80"/>
                    <a:pt x="183" y="81"/>
                    <a:pt x="183" y="83"/>
                  </a:cubicBezTo>
                  <a:cubicBezTo>
                    <a:pt x="210" y="276"/>
                    <a:pt x="210" y="276"/>
                    <a:pt x="210" y="276"/>
                  </a:cubicBezTo>
                  <a:cubicBezTo>
                    <a:pt x="276" y="276"/>
                    <a:pt x="276" y="276"/>
                    <a:pt x="276" y="276"/>
                  </a:cubicBezTo>
                  <a:cubicBezTo>
                    <a:pt x="390" y="0"/>
                    <a:pt x="390" y="0"/>
                    <a:pt x="390" y="0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258" y="174"/>
                    <a:pt x="258" y="174"/>
                    <a:pt x="258" y="174"/>
                  </a:cubicBezTo>
                  <a:cubicBezTo>
                    <a:pt x="257" y="176"/>
                    <a:pt x="256" y="177"/>
                    <a:pt x="254" y="177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" name="Freeform 7"/>
            <p:cNvSpPr>
              <a:spLocks/>
            </p:cNvSpPr>
            <p:nvPr/>
          </p:nvSpPr>
          <p:spPr bwMode="auto">
            <a:xfrm>
              <a:off x="4680" y="2843"/>
              <a:ext cx="410" cy="340"/>
            </a:xfrm>
            <a:custGeom>
              <a:avLst/>
              <a:gdLst>
                <a:gd name="T0" fmla="*/ 0 w 173"/>
                <a:gd name="T1" fmla="*/ 143 h 143"/>
                <a:gd name="T2" fmla="*/ 173 w 173"/>
                <a:gd name="T3" fmla="*/ 0 h 143"/>
                <a:gd name="T4" fmla="*/ 59 w 173"/>
                <a:gd name="T5" fmla="*/ 42 h 143"/>
                <a:gd name="T6" fmla="*/ 0 w 173"/>
                <a:gd name="T7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3" h="143">
                  <a:moveTo>
                    <a:pt x="0" y="143"/>
                  </a:moveTo>
                  <a:cubicBezTo>
                    <a:pt x="141" y="143"/>
                    <a:pt x="173" y="0"/>
                    <a:pt x="173" y="0"/>
                  </a:cubicBezTo>
                  <a:cubicBezTo>
                    <a:pt x="149" y="42"/>
                    <a:pt x="59" y="42"/>
                    <a:pt x="59" y="42"/>
                  </a:cubicBezTo>
                  <a:lnTo>
                    <a:pt x="0" y="143"/>
                  </a:lnTo>
                  <a:close/>
                </a:path>
              </a:pathLst>
            </a:custGeom>
            <a:solidFill>
              <a:srgbClr val="6EA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" name="Freeform 8"/>
            <p:cNvSpPr>
              <a:spLocks/>
            </p:cNvSpPr>
            <p:nvPr/>
          </p:nvSpPr>
          <p:spPr bwMode="auto">
            <a:xfrm>
              <a:off x="4202" y="3009"/>
              <a:ext cx="987" cy="873"/>
            </a:xfrm>
            <a:custGeom>
              <a:avLst/>
              <a:gdLst>
                <a:gd name="T0" fmla="*/ 417 w 417"/>
                <a:gd name="T1" fmla="*/ 0 h 367"/>
                <a:gd name="T2" fmla="*/ 77 w 417"/>
                <a:gd name="T3" fmla="*/ 215 h 367"/>
                <a:gd name="T4" fmla="*/ 0 w 417"/>
                <a:gd name="T5" fmla="*/ 345 h 367"/>
                <a:gd name="T6" fmla="*/ 417 w 417"/>
                <a:gd name="T7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7" h="367">
                  <a:moveTo>
                    <a:pt x="417" y="0"/>
                  </a:moveTo>
                  <a:cubicBezTo>
                    <a:pt x="291" y="270"/>
                    <a:pt x="77" y="215"/>
                    <a:pt x="77" y="215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0" y="345"/>
                    <a:pt x="314" y="367"/>
                    <a:pt x="417" y="0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" name="Freeform 9"/>
            <p:cNvSpPr>
              <a:spLocks/>
            </p:cNvSpPr>
            <p:nvPr/>
          </p:nvSpPr>
          <p:spPr bwMode="auto">
            <a:xfrm>
              <a:off x="4384" y="3009"/>
              <a:ext cx="805" cy="626"/>
            </a:xfrm>
            <a:custGeom>
              <a:avLst/>
              <a:gdLst>
                <a:gd name="T0" fmla="*/ 340 w 340"/>
                <a:gd name="T1" fmla="*/ 0 h 263"/>
                <a:gd name="T2" fmla="*/ 67 w 340"/>
                <a:gd name="T3" fmla="*/ 103 h 263"/>
                <a:gd name="T4" fmla="*/ 0 w 340"/>
                <a:gd name="T5" fmla="*/ 215 h 263"/>
                <a:gd name="T6" fmla="*/ 0 w 340"/>
                <a:gd name="T7" fmla="*/ 215 h 263"/>
                <a:gd name="T8" fmla="*/ 340 w 340"/>
                <a:gd name="T9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263">
                  <a:moveTo>
                    <a:pt x="340" y="0"/>
                  </a:moveTo>
                  <a:cubicBezTo>
                    <a:pt x="283" y="102"/>
                    <a:pt x="67" y="103"/>
                    <a:pt x="67" y="10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10" y="218"/>
                    <a:pt x="217" y="263"/>
                    <a:pt x="340" y="0"/>
                  </a:cubicBezTo>
                  <a:close/>
                </a:path>
              </a:pathLst>
            </a:custGeom>
            <a:solidFill>
              <a:srgbClr val="6EA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" name="Freeform 10"/>
            <p:cNvSpPr>
              <a:spLocks/>
            </p:cNvSpPr>
            <p:nvPr/>
          </p:nvSpPr>
          <p:spPr bwMode="auto">
            <a:xfrm>
              <a:off x="6669" y="3169"/>
              <a:ext cx="530" cy="659"/>
            </a:xfrm>
            <a:custGeom>
              <a:avLst/>
              <a:gdLst>
                <a:gd name="T0" fmla="*/ 141 w 224"/>
                <a:gd name="T1" fmla="*/ 277 h 277"/>
                <a:gd name="T2" fmla="*/ 141 w 224"/>
                <a:gd name="T3" fmla="*/ 180 h 277"/>
                <a:gd name="T4" fmla="*/ 142 w 224"/>
                <a:gd name="T5" fmla="*/ 178 h 277"/>
                <a:gd name="T6" fmla="*/ 224 w 224"/>
                <a:gd name="T7" fmla="*/ 0 h 277"/>
                <a:gd name="T8" fmla="*/ 163 w 224"/>
                <a:gd name="T9" fmla="*/ 0 h 277"/>
                <a:gd name="T10" fmla="*/ 116 w 224"/>
                <a:gd name="T11" fmla="*/ 105 h 277"/>
                <a:gd name="T12" fmla="*/ 112 w 224"/>
                <a:gd name="T13" fmla="*/ 108 h 277"/>
                <a:gd name="T14" fmla="*/ 108 w 224"/>
                <a:gd name="T15" fmla="*/ 105 h 277"/>
                <a:gd name="T16" fmla="*/ 62 w 224"/>
                <a:gd name="T17" fmla="*/ 1 h 277"/>
                <a:gd name="T18" fmla="*/ 0 w 224"/>
                <a:gd name="T19" fmla="*/ 1 h 277"/>
                <a:gd name="T20" fmla="*/ 83 w 224"/>
                <a:gd name="T21" fmla="*/ 178 h 277"/>
                <a:gd name="T22" fmla="*/ 83 w 224"/>
                <a:gd name="T23" fmla="*/ 180 h 277"/>
                <a:gd name="T24" fmla="*/ 83 w 224"/>
                <a:gd name="T25" fmla="*/ 277 h 277"/>
                <a:gd name="T26" fmla="*/ 141 w 224"/>
                <a:gd name="T27" fmla="*/ 27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4" h="277">
                  <a:moveTo>
                    <a:pt x="141" y="277"/>
                  </a:moveTo>
                  <a:cubicBezTo>
                    <a:pt x="141" y="180"/>
                    <a:pt x="141" y="180"/>
                    <a:pt x="141" y="180"/>
                  </a:cubicBezTo>
                  <a:cubicBezTo>
                    <a:pt x="141" y="179"/>
                    <a:pt x="141" y="179"/>
                    <a:pt x="142" y="178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16" y="105"/>
                    <a:pt x="116" y="105"/>
                    <a:pt x="116" y="105"/>
                  </a:cubicBezTo>
                  <a:cubicBezTo>
                    <a:pt x="115" y="107"/>
                    <a:pt x="114" y="108"/>
                    <a:pt x="112" y="108"/>
                  </a:cubicBezTo>
                  <a:cubicBezTo>
                    <a:pt x="110" y="108"/>
                    <a:pt x="109" y="107"/>
                    <a:pt x="108" y="105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3" y="178"/>
                    <a:pt x="83" y="178"/>
                    <a:pt x="83" y="178"/>
                  </a:cubicBezTo>
                  <a:cubicBezTo>
                    <a:pt x="83" y="179"/>
                    <a:pt x="83" y="179"/>
                    <a:pt x="83" y="180"/>
                  </a:cubicBezTo>
                  <a:cubicBezTo>
                    <a:pt x="83" y="277"/>
                    <a:pt x="83" y="277"/>
                    <a:pt x="83" y="277"/>
                  </a:cubicBezTo>
                  <a:lnTo>
                    <a:pt x="141" y="277"/>
                  </a:ln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" name="Freeform 11"/>
            <p:cNvSpPr>
              <a:spLocks/>
            </p:cNvSpPr>
            <p:nvPr/>
          </p:nvSpPr>
          <p:spPr bwMode="auto">
            <a:xfrm>
              <a:off x="7161" y="3164"/>
              <a:ext cx="452" cy="668"/>
            </a:xfrm>
            <a:custGeom>
              <a:avLst/>
              <a:gdLst>
                <a:gd name="T0" fmla="*/ 123 w 191"/>
                <a:gd name="T1" fmla="*/ 115 h 281"/>
                <a:gd name="T2" fmla="*/ 120 w 191"/>
                <a:gd name="T3" fmla="*/ 113 h 281"/>
                <a:gd name="T4" fmla="*/ 82 w 191"/>
                <a:gd name="T5" fmla="*/ 75 h 281"/>
                <a:gd name="T6" fmla="*/ 90 w 191"/>
                <a:gd name="T7" fmla="*/ 58 h 281"/>
                <a:gd name="T8" fmla="*/ 125 w 191"/>
                <a:gd name="T9" fmla="*/ 50 h 281"/>
                <a:gd name="T10" fmla="*/ 179 w 191"/>
                <a:gd name="T11" fmla="*/ 66 h 281"/>
                <a:gd name="T12" fmla="*/ 179 w 191"/>
                <a:gd name="T13" fmla="*/ 16 h 281"/>
                <a:gd name="T14" fmla="*/ 129 w 191"/>
                <a:gd name="T15" fmla="*/ 3 h 281"/>
                <a:gd name="T16" fmla="*/ 128 w 191"/>
                <a:gd name="T17" fmla="*/ 3 h 281"/>
                <a:gd name="T18" fmla="*/ 54 w 191"/>
                <a:gd name="T19" fmla="*/ 21 h 281"/>
                <a:gd name="T20" fmla="*/ 30 w 191"/>
                <a:gd name="T21" fmla="*/ 70 h 281"/>
                <a:gd name="T22" fmla="*/ 43 w 191"/>
                <a:gd name="T23" fmla="*/ 115 h 281"/>
                <a:gd name="T24" fmla="*/ 91 w 191"/>
                <a:gd name="T25" fmla="*/ 149 h 281"/>
                <a:gd name="T26" fmla="*/ 95 w 191"/>
                <a:gd name="T27" fmla="*/ 152 h 281"/>
                <a:gd name="T28" fmla="*/ 131 w 191"/>
                <a:gd name="T29" fmla="*/ 207 h 281"/>
                <a:gd name="T30" fmla="*/ 80 w 191"/>
                <a:gd name="T31" fmla="*/ 229 h 281"/>
                <a:gd name="T32" fmla="*/ 0 w 191"/>
                <a:gd name="T33" fmla="*/ 205 h 281"/>
                <a:gd name="T34" fmla="*/ 0 w 191"/>
                <a:gd name="T35" fmla="*/ 256 h 281"/>
                <a:gd name="T36" fmla="*/ 80 w 191"/>
                <a:gd name="T37" fmla="*/ 279 h 281"/>
                <a:gd name="T38" fmla="*/ 185 w 191"/>
                <a:gd name="T39" fmla="*/ 210 h 281"/>
                <a:gd name="T40" fmla="*/ 123 w 191"/>
                <a:gd name="T41" fmla="*/ 115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1" h="281">
                  <a:moveTo>
                    <a:pt x="123" y="115"/>
                  </a:moveTo>
                  <a:cubicBezTo>
                    <a:pt x="122" y="114"/>
                    <a:pt x="121" y="113"/>
                    <a:pt x="120" y="113"/>
                  </a:cubicBezTo>
                  <a:cubicBezTo>
                    <a:pt x="110" y="108"/>
                    <a:pt x="80" y="96"/>
                    <a:pt x="82" y="75"/>
                  </a:cubicBezTo>
                  <a:cubicBezTo>
                    <a:pt x="82" y="68"/>
                    <a:pt x="85" y="62"/>
                    <a:pt x="90" y="58"/>
                  </a:cubicBezTo>
                  <a:cubicBezTo>
                    <a:pt x="100" y="50"/>
                    <a:pt x="119" y="50"/>
                    <a:pt x="125" y="50"/>
                  </a:cubicBezTo>
                  <a:cubicBezTo>
                    <a:pt x="150" y="52"/>
                    <a:pt x="172" y="62"/>
                    <a:pt x="179" y="66"/>
                  </a:cubicBezTo>
                  <a:cubicBezTo>
                    <a:pt x="179" y="16"/>
                    <a:pt x="179" y="16"/>
                    <a:pt x="179" y="16"/>
                  </a:cubicBezTo>
                  <a:cubicBezTo>
                    <a:pt x="158" y="8"/>
                    <a:pt x="138" y="4"/>
                    <a:pt x="129" y="3"/>
                  </a:cubicBezTo>
                  <a:cubicBezTo>
                    <a:pt x="128" y="3"/>
                    <a:pt x="128" y="3"/>
                    <a:pt x="128" y="3"/>
                  </a:cubicBezTo>
                  <a:cubicBezTo>
                    <a:pt x="98" y="0"/>
                    <a:pt x="71" y="6"/>
                    <a:pt x="54" y="21"/>
                  </a:cubicBezTo>
                  <a:cubicBezTo>
                    <a:pt x="40" y="32"/>
                    <a:pt x="32" y="49"/>
                    <a:pt x="30" y="70"/>
                  </a:cubicBezTo>
                  <a:cubicBezTo>
                    <a:pt x="28" y="86"/>
                    <a:pt x="32" y="100"/>
                    <a:pt x="43" y="115"/>
                  </a:cubicBezTo>
                  <a:cubicBezTo>
                    <a:pt x="53" y="129"/>
                    <a:pt x="72" y="139"/>
                    <a:pt x="91" y="149"/>
                  </a:cubicBezTo>
                  <a:cubicBezTo>
                    <a:pt x="95" y="152"/>
                    <a:pt x="95" y="152"/>
                    <a:pt x="95" y="152"/>
                  </a:cubicBezTo>
                  <a:cubicBezTo>
                    <a:pt x="122" y="166"/>
                    <a:pt x="141" y="181"/>
                    <a:pt x="131" y="207"/>
                  </a:cubicBezTo>
                  <a:cubicBezTo>
                    <a:pt x="125" y="223"/>
                    <a:pt x="108" y="229"/>
                    <a:pt x="80" y="229"/>
                  </a:cubicBezTo>
                  <a:cubicBezTo>
                    <a:pt x="45" y="229"/>
                    <a:pt x="0" y="205"/>
                    <a:pt x="0" y="205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256"/>
                    <a:pt x="25" y="277"/>
                    <a:pt x="80" y="279"/>
                  </a:cubicBezTo>
                  <a:cubicBezTo>
                    <a:pt x="137" y="281"/>
                    <a:pt x="179" y="251"/>
                    <a:pt x="185" y="210"/>
                  </a:cubicBezTo>
                  <a:cubicBezTo>
                    <a:pt x="191" y="164"/>
                    <a:pt x="169" y="137"/>
                    <a:pt x="123" y="115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sp>
        <p:nvSpPr>
          <p:cNvPr id="11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1815499" y="6628605"/>
            <a:ext cx="365530" cy="190948"/>
          </a:xfrm>
          <a:prstGeom prst="rect">
            <a:avLst/>
          </a:prstGeom>
        </p:spPr>
        <p:txBody>
          <a:bodyPr anchor="ctr"/>
          <a:lstStyle>
            <a:lvl1pPr algn="l">
              <a:defRPr sz="933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8F4182E-C714-42C7-A469-58BC6CAD6E1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12" name="Picture 2" descr="https://s-media-cache-ak0.pinimg.com/564x/88/d2/52/88d252d90cce1b27550aa40b0daf46ed.jpg"/>
          <p:cNvPicPr>
            <a:picLocks noChangeAspect="1" noChangeArrowheads="1"/>
          </p:cNvPicPr>
          <p:nvPr/>
        </p:nvPicPr>
        <p:blipFill rotWithShape="1">
          <a:blip r:embed="rId15" cstate="email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colorTemperature colorTemp="53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458" r="17341" b="5516"/>
          <a:stretch/>
        </p:blipFill>
        <p:spPr bwMode="auto">
          <a:xfrm>
            <a:off x="-21369" y="0"/>
            <a:ext cx="3974980" cy="6851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组合 17"/>
          <p:cNvGrpSpPr/>
          <p:nvPr>
            <p:custDataLst>
              <p:tags r:id="rId1"/>
            </p:custDataLst>
          </p:nvPr>
        </p:nvGrpSpPr>
        <p:grpSpPr bwMode="auto">
          <a:xfrm>
            <a:off x="1128393" y="-20261"/>
            <a:ext cx="4092412" cy="3700428"/>
            <a:chOff x="1604029" y="1913283"/>
            <a:chExt cx="4111891" cy="3718250"/>
          </a:xfrm>
        </p:grpSpPr>
        <p:grpSp>
          <p:nvGrpSpPr>
            <p:cNvPr id="14" name="组合 14"/>
            <p:cNvGrpSpPr/>
            <p:nvPr/>
          </p:nvGrpSpPr>
          <p:grpSpPr bwMode="auto">
            <a:xfrm>
              <a:off x="2282770" y="1913283"/>
              <a:ext cx="3433150" cy="3718250"/>
              <a:chOff x="200181" y="1109720"/>
              <a:chExt cx="3433150" cy="3718250"/>
            </a:xfrm>
          </p:grpSpPr>
          <p:grpSp>
            <p:nvGrpSpPr>
              <p:cNvPr id="26" name="组合 11"/>
              <p:cNvGrpSpPr/>
              <p:nvPr/>
            </p:nvGrpSpPr>
            <p:grpSpPr bwMode="auto">
              <a:xfrm>
                <a:off x="449141" y="2030030"/>
                <a:ext cx="3184190" cy="2797940"/>
                <a:chOff x="683491" y="2143514"/>
                <a:chExt cx="3184190" cy="2797940"/>
              </a:xfrm>
            </p:grpSpPr>
            <p:grpSp>
              <p:nvGrpSpPr>
                <p:cNvPr id="28" name="组合 9"/>
                <p:cNvGrpSpPr/>
                <p:nvPr/>
              </p:nvGrpSpPr>
              <p:grpSpPr bwMode="auto">
                <a:xfrm>
                  <a:off x="683491" y="2143514"/>
                  <a:ext cx="2426209" cy="2797940"/>
                  <a:chOff x="230909" y="3242641"/>
                  <a:chExt cx="2426209" cy="2797940"/>
                </a:xfrm>
              </p:grpSpPr>
              <p:sp>
                <p:nvSpPr>
                  <p:cNvPr id="30" name="等腰三角形 29"/>
                  <p:cNvSpPr/>
                  <p:nvPr>
                    <p:custDataLst>
                      <p:tags r:id="rId11"/>
                    </p:custDataLst>
                  </p:nvPr>
                </p:nvSpPr>
                <p:spPr>
                  <a:xfrm rot="10800000">
                    <a:off x="535284" y="4211621"/>
                    <a:ext cx="2119378" cy="1828960"/>
                  </a:xfrm>
                  <a:prstGeom prst="triangle">
                    <a:avLst/>
                  </a:prstGeom>
                  <a:solidFill>
                    <a:schemeClr val="tx1">
                      <a:alpha val="57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 sz="320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1" name="等腰三角形 30"/>
                  <p:cNvSpPr/>
                  <p:nvPr>
                    <p:custDataLst>
                      <p:tags r:id="rId12"/>
                    </p:custDataLst>
                  </p:nvPr>
                </p:nvSpPr>
                <p:spPr>
                  <a:xfrm rot="10800000">
                    <a:off x="1630693" y="5124514"/>
                    <a:ext cx="1023969" cy="882727"/>
                  </a:xfrm>
                  <a:prstGeom prst="triangle">
                    <a:avLst/>
                  </a:prstGeom>
                  <a:solidFill>
                    <a:srgbClr val="92D050">
                      <a:alpha val="57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 sz="3200">
                      <a:solidFill>
                        <a:prstClr val="white"/>
                      </a:solidFill>
                    </a:endParaRPr>
                  </a:p>
                </p:txBody>
              </p:sp>
              <p:cxnSp>
                <p:nvCxnSpPr>
                  <p:cNvPr id="32" name="直接连接符 31"/>
                  <p:cNvCxnSpPr/>
                  <p:nvPr>
                    <p:custDataLst>
                      <p:tags r:id="rId13"/>
                    </p:custDataLst>
                  </p:nvPr>
                </p:nvCxnSpPr>
                <p:spPr>
                  <a:xfrm>
                    <a:off x="230475" y="3243161"/>
                    <a:ext cx="1025557" cy="1846425"/>
                  </a:xfrm>
                  <a:prstGeom prst="line">
                    <a:avLst/>
                  </a:prstGeom>
                  <a:ln>
                    <a:solidFill>
                      <a:srgbClr val="00B0F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9" name="等腰三角形 28"/>
                <p:cNvSpPr/>
                <p:nvPr>
                  <p:custDataLst>
                    <p:tags r:id="rId10"/>
                  </p:custDataLst>
                </p:nvPr>
              </p:nvSpPr>
              <p:spPr>
                <a:xfrm rot="10800000">
                  <a:off x="3415229" y="3518929"/>
                  <a:ext cx="452452" cy="390559"/>
                </a:xfrm>
                <a:prstGeom prst="triangle">
                  <a:avLst/>
                </a:prstGeom>
                <a:solidFill>
                  <a:schemeClr val="bg1">
                    <a:alpha val="57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3200">
                    <a:solidFill>
                      <a:prstClr val="white"/>
                    </a:solidFill>
                  </a:endParaRPr>
                </a:p>
              </p:txBody>
            </p:sp>
          </p:grpSp>
          <p:cxnSp>
            <p:nvCxnSpPr>
              <p:cNvPr id="27" name="直接连接符 26"/>
              <p:cNvCxnSpPr/>
              <p:nvPr>
                <p:custDataLst>
                  <p:tags r:id="rId9"/>
                </p:custDataLst>
              </p:nvPr>
            </p:nvCxnSpPr>
            <p:spPr>
              <a:xfrm>
                <a:off x="199461" y="1109720"/>
                <a:ext cx="1274803" cy="2295726"/>
              </a:xfrm>
              <a:prstGeom prst="line">
                <a:avLst/>
              </a:prstGeom>
              <a:ln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椭圆 14"/>
            <p:cNvSpPr/>
            <p:nvPr>
              <p:custDataLst>
                <p:tags r:id="rId7"/>
              </p:custDataLst>
            </p:nvPr>
          </p:nvSpPr>
          <p:spPr>
            <a:xfrm>
              <a:off x="1913739" y="3388200"/>
              <a:ext cx="738211" cy="738252"/>
            </a:xfrm>
            <a:prstGeom prst="ellipse">
              <a:avLst/>
            </a:prstGeom>
            <a:solidFill>
              <a:srgbClr val="92D05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16" name="椭圆 15"/>
            <p:cNvSpPr/>
            <p:nvPr>
              <p:custDataLst>
                <p:tags r:id="rId8"/>
              </p:custDataLst>
            </p:nvPr>
          </p:nvSpPr>
          <p:spPr>
            <a:xfrm>
              <a:off x="1604029" y="2768581"/>
              <a:ext cx="385774" cy="385796"/>
            </a:xfrm>
            <a:prstGeom prst="ellipse">
              <a:avLst/>
            </a:prstGeom>
            <a:solidFill>
              <a:schemeClr val="bg2">
                <a:lumMod val="90000"/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3" name="组合 25"/>
          <p:cNvGrpSpPr/>
          <p:nvPr>
            <p:custDataLst>
              <p:tags r:id="rId2"/>
            </p:custDataLst>
          </p:nvPr>
        </p:nvGrpSpPr>
        <p:grpSpPr bwMode="auto">
          <a:xfrm>
            <a:off x="773386" y="3038259"/>
            <a:ext cx="2327383" cy="2404539"/>
            <a:chOff x="867300" y="2673530"/>
            <a:chExt cx="2337718" cy="2416777"/>
          </a:xfrm>
        </p:grpSpPr>
        <p:grpSp>
          <p:nvGrpSpPr>
            <p:cNvPr id="34" name="组合 20"/>
            <p:cNvGrpSpPr/>
            <p:nvPr/>
          </p:nvGrpSpPr>
          <p:grpSpPr bwMode="auto">
            <a:xfrm>
              <a:off x="867300" y="2673530"/>
              <a:ext cx="1196107" cy="2014624"/>
              <a:chOff x="490432" y="2555631"/>
              <a:chExt cx="1196107" cy="2014624"/>
            </a:xfrm>
          </p:grpSpPr>
          <p:sp>
            <p:nvSpPr>
              <p:cNvPr id="37" name="文本框 18"/>
              <p:cNvSpPr txBox="1">
                <a:spLocks noChangeArrowhead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90432" y="2555631"/>
                <a:ext cx="581891" cy="1095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itchFamily="34" charset="0"/>
                  <a:buChar char="•"/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7200" b="1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目</a:t>
                </a:r>
              </a:p>
            </p:txBody>
          </p:sp>
          <p:sp>
            <p:nvSpPr>
              <p:cNvPr id="38" name="文本框 19"/>
              <p:cNvSpPr txBox="1">
                <a:spLocks noChangeArrowhead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1104648" y="3475181"/>
                <a:ext cx="581891" cy="1095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itchFamily="34" charset="0"/>
                  <a:buChar char="•"/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7200" b="1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录</a:t>
                </a:r>
              </a:p>
            </p:txBody>
          </p:sp>
        </p:grpSp>
        <p:sp>
          <p:nvSpPr>
            <p:cNvPr id="35" name="文本框 21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481516" y="4567087"/>
              <a:ext cx="172350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norm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+mn-lt"/>
                  <a:ea typeface="+mn-ea"/>
                </a:rPr>
                <a:t>Contents</a:t>
              </a:r>
            </a:p>
          </p:txBody>
        </p:sp>
        <p:cxnSp>
          <p:nvCxnSpPr>
            <p:cNvPr id="36" name="直接连接符 35"/>
            <p:cNvCxnSpPr/>
            <p:nvPr>
              <p:custDataLst>
                <p:tags r:id="rId4"/>
              </p:custDataLst>
            </p:nvPr>
          </p:nvCxnSpPr>
          <p:spPr>
            <a:xfrm>
              <a:off x="1033939" y="5013719"/>
              <a:ext cx="1885410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698766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节标题/二级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11245630" y="6615131"/>
            <a:ext cx="527956" cy="160816"/>
            <a:chOff x="4202" y="2843"/>
            <a:chExt cx="3411" cy="1039"/>
          </a:xfrm>
        </p:grpSpPr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6105" y="3169"/>
              <a:ext cx="687" cy="659"/>
            </a:xfrm>
            <a:custGeom>
              <a:avLst/>
              <a:gdLst>
                <a:gd name="T0" fmla="*/ 108 w 290"/>
                <a:gd name="T1" fmla="*/ 0 h 277"/>
                <a:gd name="T2" fmla="*/ 0 w 290"/>
                <a:gd name="T3" fmla="*/ 277 h 277"/>
                <a:gd name="T4" fmla="*/ 62 w 290"/>
                <a:gd name="T5" fmla="*/ 277 h 277"/>
                <a:gd name="T6" fmla="*/ 80 w 290"/>
                <a:gd name="T7" fmla="*/ 228 h 277"/>
                <a:gd name="T8" fmla="*/ 84 w 290"/>
                <a:gd name="T9" fmla="*/ 225 h 277"/>
                <a:gd name="T10" fmla="*/ 207 w 290"/>
                <a:gd name="T11" fmla="*/ 225 h 277"/>
                <a:gd name="T12" fmla="*/ 211 w 290"/>
                <a:gd name="T13" fmla="*/ 228 h 277"/>
                <a:gd name="T14" fmla="*/ 229 w 290"/>
                <a:gd name="T15" fmla="*/ 277 h 277"/>
                <a:gd name="T16" fmla="*/ 290 w 290"/>
                <a:gd name="T17" fmla="*/ 277 h 277"/>
                <a:gd name="T18" fmla="*/ 183 w 290"/>
                <a:gd name="T19" fmla="*/ 0 h 277"/>
                <a:gd name="T20" fmla="*/ 108 w 290"/>
                <a:gd name="T21" fmla="*/ 0 h 277"/>
                <a:gd name="T22" fmla="*/ 192 w 290"/>
                <a:gd name="T23" fmla="*/ 176 h 277"/>
                <a:gd name="T24" fmla="*/ 188 w 290"/>
                <a:gd name="T25" fmla="*/ 178 h 277"/>
                <a:gd name="T26" fmla="*/ 103 w 290"/>
                <a:gd name="T27" fmla="*/ 178 h 277"/>
                <a:gd name="T28" fmla="*/ 99 w 290"/>
                <a:gd name="T29" fmla="*/ 176 h 277"/>
                <a:gd name="T30" fmla="*/ 99 w 290"/>
                <a:gd name="T31" fmla="*/ 172 h 277"/>
                <a:gd name="T32" fmla="*/ 142 w 290"/>
                <a:gd name="T33" fmla="*/ 56 h 277"/>
                <a:gd name="T34" fmla="*/ 146 w 290"/>
                <a:gd name="T35" fmla="*/ 53 h 277"/>
                <a:gd name="T36" fmla="*/ 150 w 290"/>
                <a:gd name="T37" fmla="*/ 56 h 277"/>
                <a:gd name="T38" fmla="*/ 192 w 290"/>
                <a:gd name="T39" fmla="*/ 172 h 277"/>
                <a:gd name="T40" fmla="*/ 192 w 290"/>
                <a:gd name="T41" fmla="*/ 176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0" h="277">
                  <a:moveTo>
                    <a:pt x="108" y="0"/>
                  </a:moveTo>
                  <a:cubicBezTo>
                    <a:pt x="0" y="277"/>
                    <a:pt x="0" y="277"/>
                    <a:pt x="0" y="277"/>
                  </a:cubicBezTo>
                  <a:cubicBezTo>
                    <a:pt x="62" y="277"/>
                    <a:pt x="62" y="277"/>
                    <a:pt x="62" y="277"/>
                  </a:cubicBezTo>
                  <a:cubicBezTo>
                    <a:pt x="80" y="228"/>
                    <a:pt x="80" y="228"/>
                    <a:pt x="80" y="228"/>
                  </a:cubicBezTo>
                  <a:cubicBezTo>
                    <a:pt x="81" y="226"/>
                    <a:pt x="82" y="225"/>
                    <a:pt x="84" y="225"/>
                  </a:cubicBezTo>
                  <a:cubicBezTo>
                    <a:pt x="207" y="225"/>
                    <a:pt x="207" y="225"/>
                    <a:pt x="207" y="225"/>
                  </a:cubicBezTo>
                  <a:cubicBezTo>
                    <a:pt x="209" y="225"/>
                    <a:pt x="210" y="226"/>
                    <a:pt x="211" y="228"/>
                  </a:cubicBezTo>
                  <a:cubicBezTo>
                    <a:pt x="229" y="277"/>
                    <a:pt x="229" y="277"/>
                    <a:pt x="229" y="277"/>
                  </a:cubicBezTo>
                  <a:cubicBezTo>
                    <a:pt x="290" y="277"/>
                    <a:pt x="290" y="277"/>
                    <a:pt x="290" y="277"/>
                  </a:cubicBezTo>
                  <a:cubicBezTo>
                    <a:pt x="183" y="0"/>
                    <a:pt x="183" y="0"/>
                    <a:pt x="183" y="0"/>
                  </a:cubicBezTo>
                  <a:lnTo>
                    <a:pt x="108" y="0"/>
                  </a:lnTo>
                  <a:close/>
                  <a:moveTo>
                    <a:pt x="192" y="176"/>
                  </a:moveTo>
                  <a:cubicBezTo>
                    <a:pt x="191" y="177"/>
                    <a:pt x="190" y="178"/>
                    <a:pt x="188" y="178"/>
                  </a:cubicBezTo>
                  <a:cubicBezTo>
                    <a:pt x="103" y="178"/>
                    <a:pt x="103" y="178"/>
                    <a:pt x="103" y="178"/>
                  </a:cubicBezTo>
                  <a:cubicBezTo>
                    <a:pt x="101" y="178"/>
                    <a:pt x="100" y="177"/>
                    <a:pt x="99" y="176"/>
                  </a:cubicBezTo>
                  <a:cubicBezTo>
                    <a:pt x="98" y="175"/>
                    <a:pt x="98" y="173"/>
                    <a:pt x="99" y="172"/>
                  </a:cubicBezTo>
                  <a:cubicBezTo>
                    <a:pt x="142" y="56"/>
                    <a:pt x="142" y="56"/>
                    <a:pt x="142" y="56"/>
                  </a:cubicBezTo>
                  <a:cubicBezTo>
                    <a:pt x="142" y="54"/>
                    <a:pt x="144" y="53"/>
                    <a:pt x="146" y="53"/>
                  </a:cubicBezTo>
                  <a:cubicBezTo>
                    <a:pt x="147" y="53"/>
                    <a:pt x="149" y="54"/>
                    <a:pt x="150" y="56"/>
                  </a:cubicBezTo>
                  <a:cubicBezTo>
                    <a:pt x="192" y="172"/>
                    <a:pt x="192" y="172"/>
                    <a:pt x="192" y="172"/>
                  </a:cubicBezTo>
                  <a:cubicBezTo>
                    <a:pt x="193" y="173"/>
                    <a:pt x="193" y="175"/>
                    <a:pt x="192" y="176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5317" y="3171"/>
              <a:ext cx="923" cy="657"/>
            </a:xfrm>
            <a:custGeom>
              <a:avLst/>
              <a:gdLst>
                <a:gd name="T0" fmla="*/ 254 w 390"/>
                <a:gd name="T1" fmla="*/ 177 h 276"/>
                <a:gd name="T2" fmla="*/ 250 w 390"/>
                <a:gd name="T3" fmla="*/ 173 h 276"/>
                <a:gd name="T4" fmla="*/ 226 w 390"/>
                <a:gd name="T5" fmla="*/ 0 h 276"/>
                <a:gd name="T6" fmla="*/ 153 w 390"/>
                <a:gd name="T7" fmla="*/ 0 h 276"/>
                <a:gd name="T8" fmla="*/ 75 w 390"/>
                <a:gd name="T9" fmla="*/ 175 h 276"/>
                <a:gd name="T10" fmla="*/ 71 w 390"/>
                <a:gd name="T11" fmla="*/ 178 h 276"/>
                <a:gd name="T12" fmla="*/ 67 w 390"/>
                <a:gd name="T13" fmla="*/ 174 h 276"/>
                <a:gd name="T14" fmla="*/ 56 w 390"/>
                <a:gd name="T15" fmla="*/ 0 h 276"/>
                <a:gd name="T16" fmla="*/ 0 w 390"/>
                <a:gd name="T17" fmla="*/ 0 h 276"/>
                <a:gd name="T18" fmla="*/ 21 w 390"/>
                <a:gd name="T19" fmla="*/ 276 h 276"/>
                <a:gd name="T20" fmla="*/ 90 w 390"/>
                <a:gd name="T21" fmla="*/ 276 h 276"/>
                <a:gd name="T22" fmla="*/ 175 w 390"/>
                <a:gd name="T23" fmla="*/ 82 h 276"/>
                <a:gd name="T24" fmla="*/ 180 w 390"/>
                <a:gd name="T25" fmla="*/ 80 h 276"/>
                <a:gd name="T26" fmla="*/ 183 w 390"/>
                <a:gd name="T27" fmla="*/ 83 h 276"/>
                <a:gd name="T28" fmla="*/ 210 w 390"/>
                <a:gd name="T29" fmla="*/ 276 h 276"/>
                <a:gd name="T30" fmla="*/ 276 w 390"/>
                <a:gd name="T31" fmla="*/ 276 h 276"/>
                <a:gd name="T32" fmla="*/ 390 w 390"/>
                <a:gd name="T33" fmla="*/ 0 h 276"/>
                <a:gd name="T34" fmla="*/ 330 w 390"/>
                <a:gd name="T35" fmla="*/ 0 h 276"/>
                <a:gd name="T36" fmla="*/ 258 w 390"/>
                <a:gd name="T37" fmla="*/ 174 h 276"/>
                <a:gd name="T38" fmla="*/ 254 w 390"/>
                <a:gd name="T39" fmla="*/ 177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0" h="276">
                  <a:moveTo>
                    <a:pt x="254" y="177"/>
                  </a:moveTo>
                  <a:cubicBezTo>
                    <a:pt x="252" y="177"/>
                    <a:pt x="250" y="175"/>
                    <a:pt x="250" y="173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75" y="175"/>
                    <a:pt x="75" y="175"/>
                    <a:pt x="75" y="175"/>
                  </a:cubicBezTo>
                  <a:cubicBezTo>
                    <a:pt x="74" y="177"/>
                    <a:pt x="73" y="178"/>
                    <a:pt x="71" y="178"/>
                  </a:cubicBezTo>
                  <a:cubicBezTo>
                    <a:pt x="69" y="177"/>
                    <a:pt x="67" y="176"/>
                    <a:pt x="67" y="17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276"/>
                    <a:pt x="21" y="276"/>
                    <a:pt x="21" y="276"/>
                  </a:cubicBezTo>
                  <a:cubicBezTo>
                    <a:pt x="90" y="276"/>
                    <a:pt x="90" y="276"/>
                    <a:pt x="90" y="276"/>
                  </a:cubicBezTo>
                  <a:cubicBezTo>
                    <a:pt x="175" y="82"/>
                    <a:pt x="175" y="82"/>
                    <a:pt x="175" y="82"/>
                  </a:cubicBezTo>
                  <a:cubicBezTo>
                    <a:pt x="176" y="80"/>
                    <a:pt x="178" y="79"/>
                    <a:pt x="180" y="80"/>
                  </a:cubicBezTo>
                  <a:cubicBezTo>
                    <a:pt x="182" y="80"/>
                    <a:pt x="183" y="81"/>
                    <a:pt x="183" y="83"/>
                  </a:cubicBezTo>
                  <a:cubicBezTo>
                    <a:pt x="210" y="276"/>
                    <a:pt x="210" y="276"/>
                    <a:pt x="210" y="276"/>
                  </a:cubicBezTo>
                  <a:cubicBezTo>
                    <a:pt x="276" y="276"/>
                    <a:pt x="276" y="276"/>
                    <a:pt x="276" y="276"/>
                  </a:cubicBezTo>
                  <a:cubicBezTo>
                    <a:pt x="390" y="0"/>
                    <a:pt x="390" y="0"/>
                    <a:pt x="390" y="0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258" y="174"/>
                    <a:pt x="258" y="174"/>
                    <a:pt x="258" y="174"/>
                  </a:cubicBezTo>
                  <a:cubicBezTo>
                    <a:pt x="257" y="176"/>
                    <a:pt x="256" y="177"/>
                    <a:pt x="254" y="177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4680" y="2843"/>
              <a:ext cx="410" cy="340"/>
            </a:xfrm>
            <a:custGeom>
              <a:avLst/>
              <a:gdLst>
                <a:gd name="T0" fmla="*/ 0 w 173"/>
                <a:gd name="T1" fmla="*/ 143 h 143"/>
                <a:gd name="T2" fmla="*/ 173 w 173"/>
                <a:gd name="T3" fmla="*/ 0 h 143"/>
                <a:gd name="T4" fmla="*/ 59 w 173"/>
                <a:gd name="T5" fmla="*/ 42 h 143"/>
                <a:gd name="T6" fmla="*/ 0 w 173"/>
                <a:gd name="T7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3" h="143">
                  <a:moveTo>
                    <a:pt x="0" y="143"/>
                  </a:moveTo>
                  <a:cubicBezTo>
                    <a:pt x="141" y="143"/>
                    <a:pt x="173" y="0"/>
                    <a:pt x="173" y="0"/>
                  </a:cubicBezTo>
                  <a:cubicBezTo>
                    <a:pt x="149" y="42"/>
                    <a:pt x="59" y="42"/>
                    <a:pt x="59" y="42"/>
                  </a:cubicBezTo>
                  <a:lnTo>
                    <a:pt x="0" y="143"/>
                  </a:lnTo>
                  <a:close/>
                </a:path>
              </a:pathLst>
            </a:custGeom>
            <a:solidFill>
              <a:srgbClr val="6EA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4202" y="3009"/>
              <a:ext cx="987" cy="873"/>
            </a:xfrm>
            <a:custGeom>
              <a:avLst/>
              <a:gdLst>
                <a:gd name="T0" fmla="*/ 417 w 417"/>
                <a:gd name="T1" fmla="*/ 0 h 367"/>
                <a:gd name="T2" fmla="*/ 77 w 417"/>
                <a:gd name="T3" fmla="*/ 215 h 367"/>
                <a:gd name="T4" fmla="*/ 0 w 417"/>
                <a:gd name="T5" fmla="*/ 345 h 367"/>
                <a:gd name="T6" fmla="*/ 417 w 417"/>
                <a:gd name="T7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7" h="367">
                  <a:moveTo>
                    <a:pt x="417" y="0"/>
                  </a:moveTo>
                  <a:cubicBezTo>
                    <a:pt x="291" y="270"/>
                    <a:pt x="77" y="215"/>
                    <a:pt x="77" y="215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0" y="345"/>
                    <a:pt x="314" y="367"/>
                    <a:pt x="417" y="0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4384" y="3009"/>
              <a:ext cx="805" cy="626"/>
            </a:xfrm>
            <a:custGeom>
              <a:avLst/>
              <a:gdLst>
                <a:gd name="T0" fmla="*/ 340 w 340"/>
                <a:gd name="T1" fmla="*/ 0 h 263"/>
                <a:gd name="T2" fmla="*/ 67 w 340"/>
                <a:gd name="T3" fmla="*/ 103 h 263"/>
                <a:gd name="T4" fmla="*/ 0 w 340"/>
                <a:gd name="T5" fmla="*/ 215 h 263"/>
                <a:gd name="T6" fmla="*/ 0 w 340"/>
                <a:gd name="T7" fmla="*/ 215 h 263"/>
                <a:gd name="T8" fmla="*/ 340 w 340"/>
                <a:gd name="T9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263">
                  <a:moveTo>
                    <a:pt x="340" y="0"/>
                  </a:moveTo>
                  <a:cubicBezTo>
                    <a:pt x="283" y="102"/>
                    <a:pt x="67" y="103"/>
                    <a:pt x="67" y="10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10" y="218"/>
                    <a:pt x="217" y="263"/>
                    <a:pt x="340" y="0"/>
                  </a:cubicBezTo>
                  <a:close/>
                </a:path>
              </a:pathLst>
            </a:custGeom>
            <a:solidFill>
              <a:srgbClr val="6EA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6669" y="3169"/>
              <a:ext cx="530" cy="659"/>
            </a:xfrm>
            <a:custGeom>
              <a:avLst/>
              <a:gdLst>
                <a:gd name="T0" fmla="*/ 141 w 224"/>
                <a:gd name="T1" fmla="*/ 277 h 277"/>
                <a:gd name="T2" fmla="*/ 141 w 224"/>
                <a:gd name="T3" fmla="*/ 180 h 277"/>
                <a:gd name="T4" fmla="*/ 142 w 224"/>
                <a:gd name="T5" fmla="*/ 178 h 277"/>
                <a:gd name="T6" fmla="*/ 224 w 224"/>
                <a:gd name="T7" fmla="*/ 0 h 277"/>
                <a:gd name="T8" fmla="*/ 163 w 224"/>
                <a:gd name="T9" fmla="*/ 0 h 277"/>
                <a:gd name="T10" fmla="*/ 116 w 224"/>
                <a:gd name="T11" fmla="*/ 105 h 277"/>
                <a:gd name="T12" fmla="*/ 112 w 224"/>
                <a:gd name="T13" fmla="*/ 108 h 277"/>
                <a:gd name="T14" fmla="*/ 108 w 224"/>
                <a:gd name="T15" fmla="*/ 105 h 277"/>
                <a:gd name="T16" fmla="*/ 62 w 224"/>
                <a:gd name="T17" fmla="*/ 1 h 277"/>
                <a:gd name="T18" fmla="*/ 0 w 224"/>
                <a:gd name="T19" fmla="*/ 1 h 277"/>
                <a:gd name="T20" fmla="*/ 83 w 224"/>
                <a:gd name="T21" fmla="*/ 178 h 277"/>
                <a:gd name="T22" fmla="*/ 83 w 224"/>
                <a:gd name="T23" fmla="*/ 180 h 277"/>
                <a:gd name="T24" fmla="*/ 83 w 224"/>
                <a:gd name="T25" fmla="*/ 277 h 277"/>
                <a:gd name="T26" fmla="*/ 141 w 224"/>
                <a:gd name="T27" fmla="*/ 27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4" h="277">
                  <a:moveTo>
                    <a:pt x="141" y="277"/>
                  </a:moveTo>
                  <a:cubicBezTo>
                    <a:pt x="141" y="180"/>
                    <a:pt x="141" y="180"/>
                    <a:pt x="141" y="180"/>
                  </a:cubicBezTo>
                  <a:cubicBezTo>
                    <a:pt x="141" y="179"/>
                    <a:pt x="141" y="179"/>
                    <a:pt x="142" y="178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16" y="105"/>
                    <a:pt x="116" y="105"/>
                    <a:pt x="116" y="105"/>
                  </a:cubicBezTo>
                  <a:cubicBezTo>
                    <a:pt x="115" y="107"/>
                    <a:pt x="114" y="108"/>
                    <a:pt x="112" y="108"/>
                  </a:cubicBezTo>
                  <a:cubicBezTo>
                    <a:pt x="110" y="108"/>
                    <a:pt x="109" y="107"/>
                    <a:pt x="108" y="105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3" y="178"/>
                    <a:pt x="83" y="178"/>
                    <a:pt x="83" y="178"/>
                  </a:cubicBezTo>
                  <a:cubicBezTo>
                    <a:pt x="83" y="179"/>
                    <a:pt x="83" y="179"/>
                    <a:pt x="83" y="180"/>
                  </a:cubicBezTo>
                  <a:cubicBezTo>
                    <a:pt x="83" y="277"/>
                    <a:pt x="83" y="277"/>
                    <a:pt x="83" y="277"/>
                  </a:cubicBezTo>
                  <a:lnTo>
                    <a:pt x="141" y="277"/>
                  </a:ln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7161" y="3164"/>
              <a:ext cx="452" cy="668"/>
            </a:xfrm>
            <a:custGeom>
              <a:avLst/>
              <a:gdLst>
                <a:gd name="T0" fmla="*/ 123 w 191"/>
                <a:gd name="T1" fmla="*/ 115 h 281"/>
                <a:gd name="T2" fmla="*/ 120 w 191"/>
                <a:gd name="T3" fmla="*/ 113 h 281"/>
                <a:gd name="T4" fmla="*/ 82 w 191"/>
                <a:gd name="T5" fmla="*/ 75 h 281"/>
                <a:gd name="T6" fmla="*/ 90 w 191"/>
                <a:gd name="T7" fmla="*/ 58 h 281"/>
                <a:gd name="T8" fmla="*/ 125 w 191"/>
                <a:gd name="T9" fmla="*/ 50 h 281"/>
                <a:gd name="T10" fmla="*/ 179 w 191"/>
                <a:gd name="T11" fmla="*/ 66 h 281"/>
                <a:gd name="T12" fmla="*/ 179 w 191"/>
                <a:gd name="T13" fmla="*/ 16 h 281"/>
                <a:gd name="T14" fmla="*/ 129 w 191"/>
                <a:gd name="T15" fmla="*/ 3 h 281"/>
                <a:gd name="T16" fmla="*/ 128 w 191"/>
                <a:gd name="T17" fmla="*/ 3 h 281"/>
                <a:gd name="T18" fmla="*/ 54 w 191"/>
                <a:gd name="T19" fmla="*/ 21 h 281"/>
                <a:gd name="T20" fmla="*/ 30 w 191"/>
                <a:gd name="T21" fmla="*/ 70 h 281"/>
                <a:gd name="T22" fmla="*/ 43 w 191"/>
                <a:gd name="T23" fmla="*/ 115 h 281"/>
                <a:gd name="T24" fmla="*/ 91 w 191"/>
                <a:gd name="T25" fmla="*/ 149 h 281"/>
                <a:gd name="T26" fmla="*/ 95 w 191"/>
                <a:gd name="T27" fmla="*/ 152 h 281"/>
                <a:gd name="T28" fmla="*/ 131 w 191"/>
                <a:gd name="T29" fmla="*/ 207 h 281"/>
                <a:gd name="T30" fmla="*/ 80 w 191"/>
                <a:gd name="T31" fmla="*/ 229 h 281"/>
                <a:gd name="T32" fmla="*/ 0 w 191"/>
                <a:gd name="T33" fmla="*/ 205 h 281"/>
                <a:gd name="T34" fmla="*/ 0 w 191"/>
                <a:gd name="T35" fmla="*/ 256 h 281"/>
                <a:gd name="T36" fmla="*/ 80 w 191"/>
                <a:gd name="T37" fmla="*/ 279 h 281"/>
                <a:gd name="T38" fmla="*/ 185 w 191"/>
                <a:gd name="T39" fmla="*/ 210 h 281"/>
                <a:gd name="T40" fmla="*/ 123 w 191"/>
                <a:gd name="T41" fmla="*/ 115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1" h="281">
                  <a:moveTo>
                    <a:pt x="123" y="115"/>
                  </a:moveTo>
                  <a:cubicBezTo>
                    <a:pt x="122" y="114"/>
                    <a:pt x="121" y="113"/>
                    <a:pt x="120" y="113"/>
                  </a:cubicBezTo>
                  <a:cubicBezTo>
                    <a:pt x="110" y="108"/>
                    <a:pt x="80" y="96"/>
                    <a:pt x="82" y="75"/>
                  </a:cubicBezTo>
                  <a:cubicBezTo>
                    <a:pt x="82" y="68"/>
                    <a:pt x="85" y="62"/>
                    <a:pt x="90" y="58"/>
                  </a:cubicBezTo>
                  <a:cubicBezTo>
                    <a:pt x="100" y="50"/>
                    <a:pt x="119" y="50"/>
                    <a:pt x="125" y="50"/>
                  </a:cubicBezTo>
                  <a:cubicBezTo>
                    <a:pt x="150" y="52"/>
                    <a:pt x="172" y="62"/>
                    <a:pt x="179" y="66"/>
                  </a:cubicBezTo>
                  <a:cubicBezTo>
                    <a:pt x="179" y="16"/>
                    <a:pt x="179" y="16"/>
                    <a:pt x="179" y="16"/>
                  </a:cubicBezTo>
                  <a:cubicBezTo>
                    <a:pt x="158" y="8"/>
                    <a:pt x="138" y="4"/>
                    <a:pt x="129" y="3"/>
                  </a:cubicBezTo>
                  <a:cubicBezTo>
                    <a:pt x="128" y="3"/>
                    <a:pt x="128" y="3"/>
                    <a:pt x="128" y="3"/>
                  </a:cubicBezTo>
                  <a:cubicBezTo>
                    <a:pt x="98" y="0"/>
                    <a:pt x="71" y="6"/>
                    <a:pt x="54" y="21"/>
                  </a:cubicBezTo>
                  <a:cubicBezTo>
                    <a:pt x="40" y="32"/>
                    <a:pt x="32" y="49"/>
                    <a:pt x="30" y="70"/>
                  </a:cubicBezTo>
                  <a:cubicBezTo>
                    <a:pt x="28" y="86"/>
                    <a:pt x="32" y="100"/>
                    <a:pt x="43" y="115"/>
                  </a:cubicBezTo>
                  <a:cubicBezTo>
                    <a:pt x="53" y="129"/>
                    <a:pt x="72" y="139"/>
                    <a:pt x="91" y="149"/>
                  </a:cubicBezTo>
                  <a:cubicBezTo>
                    <a:pt x="95" y="152"/>
                    <a:pt x="95" y="152"/>
                    <a:pt x="95" y="152"/>
                  </a:cubicBezTo>
                  <a:cubicBezTo>
                    <a:pt x="122" y="166"/>
                    <a:pt x="141" y="181"/>
                    <a:pt x="131" y="207"/>
                  </a:cubicBezTo>
                  <a:cubicBezTo>
                    <a:pt x="125" y="223"/>
                    <a:pt x="108" y="229"/>
                    <a:pt x="80" y="229"/>
                  </a:cubicBezTo>
                  <a:cubicBezTo>
                    <a:pt x="45" y="229"/>
                    <a:pt x="0" y="205"/>
                    <a:pt x="0" y="205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256"/>
                    <a:pt x="25" y="277"/>
                    <a:pt x="80" y="279"/>
                  </a:cubicBezTo>
                  <a:cubicBezTo>
                    <a:pt x="137" y="281"/>
                    <a:pt x="179" y="251"/>
                    <a:pt x="185" y="210"/>
                  </a:cubicBezTo>
                  <a:cubicBezTo>
                    <a:pt x="191" y="164"/>
                    <a:pt x="169" y="137"/>
                    <a:pt x="123" y="115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16" name="组合 8"/>
          <p:cNvGrpSpPr/>
          <p:nvPr>
            <p:custDataLst>
              <p:tags r:id="rId1"/>
            </p:custDataLst>
          </p:nvPr>
        </p:nvGrpSpPr>
        <p:grpSpPr bwMode="auto">
          <a:xfrm flipH="1">
            <a:off x="8349158" y="-25399"/>
            <a:ext cx="3882671" cy="5155501"/>
            <a:chOff x="69036" y="1"/>
            <a:chExt cx="3844161" cy="5167086"/>
          </a:xfrm>
        </p:grpSpPr>
        <p:sp>
          <p:nvSpPr>
            <p:cNvPr id="17" name="矩形 2"/>
            <p:cNvSpPr/>
            <p:nvPr>
              <p:custDataLst>
                <p:tags r:id="rId2"/>
              </p:custDataLst>
            </p:nvPr>
          </p:nvSpPr>
          <p:spPr>
            <a:xfrm>
              <a:off x="69036" y="1"/>
              <a:ext cx="2703173" cy="4404073"/>
            </a:xfrm>
            <a:custGeom>
              <a:avLst/>
              <a:gdLst>
                <a:gd name="connsiteX0" fmla="*/ 0 w 2278743"/>
                <a:gd name="connsiteY0" fmla="*/ 0 h 3715657"/>
                <a:gd name="connsiteX1" fmla="*/ 2278743 w 2278743"/>
                <a:gd name="connsiteY1" fmla="*/ 0 h 3715657"/>
                <a:gd name="connsiteX2" fmla="*/ 2278743 w 2278743"/>
                <a:gd name="connsiteY2" fmla="*/ 3715657 h 3715657"/>
                <a:gd name="connsiteX3" fmla="*/ 0 w 2278743"/>
                <a:gd name="connsiteY3" fmla="*/ 3715657 h 3715657"/>
                <a:gd name="connsiteX4" fmla="*/ 0 w 2278743"/>
                <a:gd name="connsiteY4" fmla="*/ 0 h 3715657"/>
                <a:gd name="connsiteX0-1" fmla="*/ 1277257 w 3556000"/>
                <a:gd name="connsiteY0-2" fmla="*/ 0 h 3715657"/>
                <a:gd name="connsiteX1-3" fmla="*/ 3556000 w 3556000"/>
                <a:gd name="connsiteY1-4" fmla="*/ 0 h 3715657"/>
                <a:gd name="connsiteX2-5" fmla="*/ 3556000 w 3556000"/>
                <a:gd name="connsiteY2-6" fmla="*/ 3715657 h 3715657"/>
                <a:gd name="connsiteX3-7" fmla="*/ 0 w 3556000"/>
                <a:gd name="connsiteY3-8" fmla="*/ 3628572 h 3715657"/>
                <a:gd name="connsiteX4-9" fmla="*/ 1277257 w 3556000"/>
                <a:gd name="connsiteY4-10" fmla="*/ 0 h 3715657"/>
                <a:gd name="connsiteX0-11" fmla="*/ 1306286 w 3585029"/>
                <a:gd name="connsiteY0-12" fmla="*/ 0 h 4586514"/>
                <a:gd name="connsiteX1-13" fmla="*/ 3585029 w 3585029"/>
                <a:gd name="connsiteY1-14" fmla="*/ 0 h 4586514"/>
                <a:gd name="connsiteX2-15" fmla="*/ 0 w 3585029"/>
                <a:gd name="connsiteY2-16" fmla="*/ 4586514 h 4586514"/>
                <a:gd name="connsiteX3-17" fmla="*/ 29029 w 3585029"/>
                <a:gd name="connsiteY3-18" fmla="*/ 3628572 h 4586514"/>
                <a:gd name="connsiteX4-19" fmla="*/ 1306286 w 3585029"/>
                <a:gd name="connsiteY4-20" fmla="*/ 0 h 4586514"/>
                <a:gd name="connsiteX0-21" fmla="*/ 1306286 w 2960915"/>
                <a:gd name="connsiteY0-22" fmla="*/ 0 h 4586514"/>
                <a:gd name="connsiteX1-23" fmla="*/ 2960915 w 2960915"/>
                <a:gd name="connsiteY1-24" fmla="*/ 14514 h 4586514"/>
                <a:gd name="connsiteX2-25" fmla="*/ 0 w 2960915"/>
                <a:gd name="connsiteY2-26" fmla="*/ 4586514 h 4586514"/>
                <a:gd name="connsiteX3-27" fmla="*/ 29029 w 2960915"/>
                <a:gd name="connsiteY3-28" fmla="*/ 3628572 h 4586514"/>
                <a:gd name="connsiteX4-29" fmla="*/ 1306286 w 2960915"/>
                <a:gd name="connsiteY4-30" fmla="*/ 0 h 4586514"/>
                <a:gd name="connsiteX0-31" fmla="*/ 1306286 w 2786744"/>
                <a:gd name="connsiteY0-32" fmla="*/ 0 h 4586514"/>
                <a:gd name="connsiteX1-33" fmla="*/ 2786744 w 2786744"/>
                <a:gd name="connsiteY1-34" fmla="*/ 14514 h 4586514"/>
                <a:gd name="connsiteX2-35" fmla="*/ 0 w 2786744"/>
                <a:gd name="connsiteY2-36" fmla="*/ 4586514 h 4586514"/>
                <a:gd name="connsiteX3-37" fmla="*/ 29029 w 2786744"/>
                <a:gd name="connsiteY3-38" fmla="*/ 3628572 h 4586514"/>
                <a:gd name="connsiteX4-39" fmla="*/ 1306286 w 2786744"/>
                <a:gd name="connsiteY4-40" fmla="*/ 0 h 4586514"/>
              </a:gdLst>
              <a:ahLst/>
              <a:cxnLst>
                <a:cxn ang="0">
                  <a:pos x="connsiteX0-31" y="connsiteY0-32"/>
                </a:cxn>
                <a:cxn ang="0">
                  <a:pos x="connsiteX1-33" y="connsiteY1-34"/>
                </a:cxn>
                <a:cxn ang="0">
                  <a:pos x="connsiteX2-35" y="connsiteY2-36"/>
                </a:cxn>
                <a:cxn ang="0">
                  <a:pos x="connsiteX3-37" y="connsiteY3-38"/>
                </a:cxn>
                <a:cxn ang="0">
                  <a:pos x="connsiteX4-39" y="connsiteY4-40"/>
                </a:cxn>
              </a:cxnLst>
              <a:rect l="l" t="t" r="r" b="b"/>
              <a:pathLst>
                <a:path w="2786744" h="4586514">
                  <a:moveTo>
                    <a:pt x="1306286" y="0"/>
                  </a:moveTo>
                  <a:lnTo>
                    <a:pt x="2786744" y="14514"/>
                  </a:lnTo>
                  <a:lnTo>
                    <a:pt x="0" y="4586514"/>
                  </a:lnTo>
                  <a:lnTo>
                    <a:pt x="29029" y="3628572"/>
                  </a:lnTo>
                  <a:lnTo>
                    <a:pt x="1306286" y="0"/>
                  </a:lnTo>
                  <a:close/>
                </a:path>
              </a:pathLst>
            </a:custGeom>
            <a:solidFill>
              <a:srgbClr val="4FC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18" name="矩形 2"/>
            <p:cNvSpPr/>
            <p:nvPr>
              <p:custDataLst>
                <p:tags r:id="rId3"/>
              </p:custDataLst>
            </p:nvPr>
          </p:nvSpPr>
          <p:spPr>
            <a:xfrm>
              <a:off x="95939" y="1"/>
              <a:ext cx="3817258" cy="5167086"/>
            </a:xfrm>
            <a:custGeom>
              <a:avLst/>
              <a:gdLst>
                <a:gd name="connsiteX0" fmla="*/ 0 w 2278743"/>
                <a:gd name="connsiteY0" fmla="*/ 0 h 3715657"/>
                <a:gd name="connsiteX1" fmla="*/ 2278743 w 2278743"/>
                <a:gd name="connsiteY1" fmla="*/ 0 h 3715657"/>
                <a:gd name="connsiteX2" fmla="*/ 2278743 w 2278743"/>
                <a:gd name="connsiteY2" fmla="*/ 3715657 h 3715657"/>
                <a:gd name="connsiteX3" fmla="*/ 0 w 2278743"/>
                <a:gd name="connsiteY3" fmla="*/ 3715657 h 3715657"/>
                <a:gd name="connsiteX4" fmla="*/ 0 w 2278743"/>
                <a:gd name="connsiteY4" fmla="*/ 0 h 3715657"/>
                <a:gd name="connsiteX0-1" fmla="*/ 1277257 w 3556000"/>
                <a:gd name="connsiteY0-2" fmla="*/ 0 h 3715657"/>
                <a:gd name="connsiteX1-3" fmla="*/ 3556000 w 3556000"/>
                <a:gd name="connsiteY1-4" fmla="*/ 0 h 3715657"/>
                <a:gd name="connsiteX2-5" fmla="*/ 3556000 w 3556000"/>
                <a:gd name="connsiteY2-6" fmla="*/ 3715657 h 3715657"/>
                <a:gd name="connsiteX3-7" fmla="*/ 0 w 3556000"/>
                <a:gd name="connsiteY3-8" fmla="*/ 3628572 h 3715657"/>
                <a:gd name="connsiteX4-9" fmla="*/ 1277257 w 3556000"/>
                <a:gd name="connsiteY4-10" fmla="*/ 0 h 3715657"/>
                <a:gd name="connsiteX0-11" fmla="*/ 1306286 w 3585029"/>
                <a:gd name="connsiteY0-12" fmla="*/ 0 h 4586514"/>
                <a:gd name="connsiteX1-13" fmla="*/ 3585029 w 3585029"/>
                <a:gd name="connsiteY1-14" fmla="*/ 0 h 4586514"/>
                <a:gd name="connsiteX2-15" fmla="*/ 0 w 3585029"/>
                <a:gd name="connsiteY2-16" fmla="*/ 4586514 h 4586514"/>
                <a:gd name="connsiteX3-17" fmla="*/ 29029 w 3585029"/>
                <a:gd name="connsiteY3-18" fmla="*/ 3628572 h 4586514"/>
                <a:gd name="connsiteX4-19" fmla="*/ 1306286 w 3585029"/>
                <a:gd name="connsiteY4-20" fmla="*/ 0 h 4586514"/>
                <a:gd name="connsiteX0-21" fmla="*/ 1306286 w 2960915"/>
                <a:gd name="connsiteY0-22" fmla="*/ 0 h 4586514"/>
                <a:gd name="connsiteX1-23" fmla="*/ 2960915 w 2960915"/>
                <a:gd name="connsiteY1-24" fmla="*/ 14514 h 4586514"/>
                <a:gd name="connsiteX2-25" fmla="*/ 0 w 2960915"/>
                <a:gd name="connsiteY2-26" fmla="*/ 4586514 h 4586514"/>
                <a:gd name="connsiteX3-27" fmla="*/ 29029 w 2960915"/>
                <a:gd name="connsiteY3-28" fmla="*/ 3628572 h 4586514"/>
                <a:gd name="connsiteX4-29" fmla="*/ 1306286 w 2960915"/>
                <a:gd name="connsiteY4-30" fmla="*/ 0 h 4586514"/>
                <a:gd name="connsiteX0-31" fmla="*/ 1306286 w 2786744"/>
                <a:gd name="connsiteY0-32" fmla="*/ 0 h 4586514"/>
                <a:gd name="connsiteX1-33" fmla="*/ 2786744 w 2786744"/>
                <a:gd name="connsiteY1-34" fmla="*/ 14514 h 4586514"/>
                <a:gd name="connsiteX2-35" fmla="*/ 0 w 2786744"/>
                <a:gd name="connsiteY2-36" fmla="*/ 4586514 h 4586514"/>
                <a:gd name="connsiteX3-37" fmla="*/ 29029 w 2786744"/>
                <a:gd name="connsiteY3-38" fmla="*/ 3628572 h 4586514"/>
                <a:gd name="connsiteX4-39" fmla="*/ 1306286 w 2786744"/>
                <a:gd name="connsiteY4-40" fmla="*/ 0 h 4586514"/>
                <a:gd name="connsiteX0-41" fmla="*/ 1306286 w 2815772"/>
                <a:gd name="connsiteY0-42" fmla="*/ 711200 h 5297714"/>
                <a:gd name="connsiteX1-43" fmla="*/ 2815772 w 2815772"/>
                <a:gd name="connsiteY1-44" fmla="*/ 0 h 5297714"/>
                <a:gd name="connsiteX2-45" fmla="*/ 0 w 2815772"/>
                <a:gd name="connsiteY2-46" fmla="*/ 5297714 h 5297714"/>
                <a:gd name="connsiteX3-47" fmla="*/ 29029 w 2815772"/>
                <a:gd name="connsiteY3-48" fmla="*/ 4339772 h 5297714"/>
                <a:gd name="connsiteX4-49" fmla="*/ 1306286 w 2815772"/>
                <a:gd name="connsiteY4-50" fmla="*/ 711200 h 5297714"/>
                <a:gd name="connsiteX0-51" fmla="*/ 1741714 w 2815772"/>
                <a:gd name="connsiteY0-52" fmla="*/ 58057 h 5297714"/>
                <a:gd name="connsiteX1-53" fmla="*/ 2815772 w 2815772"/>
                <a:gd name="connsiteY1-54" fmla="*/ 0 h 5297714"/>
                <a:gd name="connsiteX2-55" fmla="*/ 0 w 2815772"/>
                <a:gd name="connsiteY2-56" fmla="*/ 5297714 h 5297714"/>
                <a:gd name="connsiteX3-57" fmla="*/ 29029 w 2815772"/>
                <a:gd name="connsiteY3-58" fmla="*/ 4339772 h 5297714"/>
                <a:gd name="connsiteX4-59" fmla="*/ 1741714 w 2815772"/>
                <a:gd name="connsiteY4-60" fmla="*/ 58057 h 5297714"/>
                <a:gd name="connsiteX0-61" fmla="*/ 1741714 w 2772229"/>
                <a:gd name="connsiteY0-62" fmla="*/ 0 h 5239657"/>
                <a:gd name="connsiteX1-63" fmla="*/ 2772229 w 2772229"/>
                <a:gd name="connsiteY1-64" fmla="*/ 14514 h 5239657"/>
                <a:gd name="connsiteX2-65" fmla="*/ 0 w 2772229"/>
                <a:gd name="connsiteY2-66" fmla="*/ 5239657 h 5239657"/>
                <a:gd name="connsiteX3-67" fmla="*/ 29029 w 2772229"/>
                <a:gd name="connsiteY3-68" fmla="*/ 4281715 h 5239657"/>
                <a:gd name="connsiteX4-69" fmla="*/ 1741714 w 2772229"/>
                <a:gd name="connsiteY4-70" fmla="*/ 0 h 5239657"/>
                <a:gd name="connsiteX0-71" fmla="*/ 2786742 w 3817257"/>
                <a:gd name="connsiteY0-72" fmla="*/ 0 h 5239657"/>
                <a:gd name="connsiteX1-73" fmla="*/ 3817257 w 3817257"/>
                <a:gd name="connsiteY1-74" fmla="*/ 14514 h 5239657"/>
                <a:gd name="connsiteX2-75" fmla="*/ 1045028 w 3817257"/>
                <a:gd name="connsiteY2-76" fmla="*/ 5239657 h 5239657"/>
                <a:gd name="connsiteX3-77" fmla="*/ 0 w 3817257"/>
                <a:gd name="connsiteY3-78" fmla="*/ 4601029 h 5239657"/>
                <a:gd name="connsiteX4-79" fmla="*/ 2786742 w 3817257"/>
                <a:gd name="connsiteY4-80" fmla="*/ 0 h 5239657"/>
                <a:gd name="connsiteX0-81" fmla="*/ 2786743 w 3817258"/>
                <a:gd name="connsiteY0-82" fmla="*/ 0 h 5167085"/>
                <a:gd name="connsiteX1-83" fmla="*/ 3817258 w 3817258"/>
                <a:gd name="connsiteY1-84" fmla="*/ 14514 h 5167085"/>
                <a:gd name="connsiteX2-85" fmla="*/ 0 w 3817258"/>
                <a:gd name="connsiteY2-86" fmla="*/ 5167085 h 5167085"/>
                <a:gd name="connsiteX3-87" fmla="*/ 1 w 3817258"/>
                <a:gd name="connsiteY3-88" fmla="*/ 4601029 h 5167085"/>
                <a:gd name="connsiteX4-89" fmla="*/ 2786743 w 3817258"/>
                <a:gd name="connsiteY4-90" fmla="*/ 0 h 5167085"/>
              </a:gdLst>
              <a:ahLst/>
              <a:cxnLst>
                <a:cxn ang="0">
                  <a:pos x="connsiteX0-81" y="connsiteY0-82"/>
                </a:cxn>
                <a:cxn ang="0">
                  <a:pos x="connsiteX1-83" y="connsiteY1-84"/>
                </a:cxn>
                <a:cxn ang="0">
                  <a:pos x="connsiteX2-85" y="connsiteY2-86"/>
                </a:cxn>
                <a:cxn ang="0">
                  <a:pos x="connsiteX3-87" y="connsiteY3-88"/>
                </a:cxn>
                <a:cxn ang="0">
                  <a:pos x="connsiteX4-89" y="connsiteY4-90"/>
                </a:cxn>
              </a:cxnLst>
              <a:rect l="l" t="t" r="r" b="b"/>
              <a:pathLst>
                <a:path w="3817258" h="5167085">
                  <a:moveTo>
                    <a:pt x="2786743" y="0"/>
                  </a:moveTo>
                  <a:lnTo>
                    <a:pt x="3817258" y="14514"/>
                  </a:lnTo>
                  <a:lnTo>
                    <a:pt x="0" y="5167085"/>
                  </a:lnTo>
                  <a:cubicBezTo>
                    <a:pt x="0" y="4978400"/>
                    <a:pt x="1" y="4789714"/>
                    <a:pt x="1" y="4601029"/>
                  </a:cubicBezTo>
                  <a:lnTo>
                    <a:pt x="2786743" y="0"/>
                  </a:lnTo>
                  <a:close/>
                </a:path>
              </a:pathLst>
            </a:custGeom>
            <a:solidFill>
              <a:srgbClr val="A8DC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pic>
        <p:nvPicPr>
          <p:cNvPr id="19" name="Picture 2" descr="The trends driving electric vehicle development: 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6982" y="901695"/>
            <a:ext cx="3509545" cy="2269431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 descr="Four hundred miles with Tesla’s autopilot forced me to trust the machine | Ars Technica: 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5470" y="902641"/>
            <a:ext cx="3394961" cy="22553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1815499" y="6628605"/>
            <a:ext cx="365530" cy="190948"/>
          </a:xfrm>
          <a:prstGeom prst="rect">
            <a:avLst/>
          </a:prstGeom>
        </p:spPr>
        <p:txBody>
          <a:bodyPr anchor="ctr"/>
          <a:lstStyle>
            <a:lvl1pPr algn="l">
              <a:defRPr sz="933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8F4182E-C714-42C7-A469-58BC6CAD6E1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205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4"/>
          <p:cNvGrpSpPr>
            <a:grpSpLocks noChangeAspect="1"/>
          </p:cNvGrpSpPr>
          <p:nvPr/>
        </p:nvGrpSpPr>
        <p:grpSpPr bwMode="auto">
          <a:xfrm>
            <a:off x="11245630" y="6615131"/>
            <a:ext cx="527956" cy="160816"/>
            <a:chOff x="4202" y="2843"/>
            <a:chExt cx="3411" cy="1039"/>
          </a:xfrm>
        </p:grpSpPr>
        <p:sp>
          <p:nvSpPr>
            <p:cNvPr id="18" name="Freeform 5"/>
            <p:cNvSpPr>
              <a:spLocks noEditPoints="1"/>
            </p:cNvSpPr>
            <p:nvPr/>
          </p:nvSpPr>
          <p:spPr bwMode="auto">
            <a:xfrm>
              <a:off x="6105" y="3169"/>
              <a:ext cx="687" cy="659"/>
            </a:xfrm>
            <a:custGeom>
              <a:avLst/>
              <a:gdLst>
                <a:gd name="T0" fmla="*/ 108 w 290"/>
                <a:gd name="T1" fmla="*/ 0 h 277"/>
                <a:gd name="T2" fmla="*/ 0 w 290"/>
                <a:gd name="T3" fmla="*/ 277 h 277"/>
                <a:gd name="T4" fmla="*/ 62 w 290"/>
                <a:gd name="T5" fmla="*/ 277 h 277"/>
                <a:gd name="T6" fmla="*/ 80 w 290"/>
                <a:gd name="T7" fmla="*/ 228 h 277"/>
                <a:gd name="T8" fmla="*/ 84 w 290"/>
                <a:gd name="T9" fmla="*/ 225 h 277"/>
                <a:gd name="T10" fmla="*/ 207 w 290"/>
                <a:gd name="T11" fmla="*/ 225 h 277"/>
                <a:gd name="T12" fmla="*/ 211 w 290"/>
                <a:gd name="T13" fmla="*/ 228 h 277"/>
                <a:gd name="T14" fmla="*/ 229 w 290"/>
                <a:gd name="T15" fmla="*/ 277 h 277"/>
                <a:gd name="T16" fmla="*/ 290 w 290"/>
                <a:gd name="T17" fmla="*/ 277 h 277"/>
                <a:gd name="T18" fmla="*/ 183 w 290"/>
                <a:gd name="T19" fmla="*/ 0 h 277"/>
                <a:gd name="T20" fmla="*/ 108 w 290"/>
                <a:gd name="T21" fmla="*/ 0 h 277"/>
                <a:gd name="T22" fmla="*/ 192 w 290"/>
                <a:gd name="T23" fmla="*/ 176 h 277"/>
                <a:gd name="T24" fmla="*/ 188 w 290"/>
                <a:gd name="T25" fmla="*/ 178 h 277"/>
                <a:gd name="T26" fmla="*/ 103 w 290"/>
                <a:gd name="T27" fmla="*/ 178 h 277"/>
                <a:gd name="T28" fmla="*/ 99 w 290"/>
                <a:gd name="T29" fmla="*/ 176 h 277"/>
                <a:gd name="T30" fmla="*/ 99 w 290"/>
                <a:gd name="T31" fmla="*/ 172 h 277"/>
                <a:gd name="T32" fmla="*/ 142 w 290"/>
                <a:gd name="T33" fmla="*/ 56 h 277"/>
                <a:gd name="T34" fmla="*/ 146 w 290"/>
                <a:gd name="T35" fmla="*/ 53 h 277"/>
                <a:gd name="T36" fmla="*/ 150 w 290"/>
                <a:gd name="T37" fmla="*/ 56 h 277"/>
                <a:gd name="T38" fmla="*/ 192 w 290"/>
                <a:gd name="T39" fmla="*/ 172 h 277"/>
                <a:gd name="T40" fmla="*/ 192 w 290"/>
                <a:gd name="T41" fmla="*/ 176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0" h="277">
                  <a:moveTo>
                    <a:pt x="108" y="0"/>
                  </a:moveTo>
                  <a:cubicBezTo>
                    <a:pt x="0" y="277"/>
                    <a:pt x="0" y="277"/>
                    <a:pt x="0" y="277"/>
                  </a:cubicBezTo>
                  <a:cubicBezTo>
                    <a:pt x="62" y="277"/>
                    <a:pt x="62" y="277"/>
                    <a:pt x="62" y="277"/>
                  </a:cubicBezTo>
                  <a:cubicBezTo>
                    <a:pt x="80" y="228"/>
                    <a:pt x="80" y="228"/>
                    <a:pt x="80" y="228"/>
                  </a:cubicBezTo>
                  <a:cubicBezTo>
                    <a:pt x="81" y="226"/>
                    <a:pt x="82" y="225"/>
                    <a:pt x="84" y="225"/>
                  </a:cubicBezTo>
                  <a:cubicBezTo>
                    <a:pt x="207" y="225"/>
                    <a:pt x="207" y="225"/>
                    <a:pt x="207" y="225"/>
                  </a:cubicBezTo>
                  <a:cubicBezTo>
                    <a:pt x="209" y="225"/>
                    <a:pt x="210" y="226"/>
                    <a:pt x="211" y="228"/>
                  </a:cubicBezTo>
                  <a:cubicBezTo>
                    <a:pt x="229" y="277"/>
                    <a:pt x="229" y="277"/>
                    <a:pt x="229" y="277"/>
                  </a:cubicBezTo>
                  <a:cubicBezTo>
                    <a:pt x="290" y="277"/>
                    <a:pt x="290" y="277"/>
                    <a:pt x="290" y="277"/>
                  </a:cubicBezTo>
                  <a:cubicBezTo>
                    <a:pt x="183" y="0"/>
                    <a:pt x="183" y="0"/>
                    <a:pt x="183" y="0"/>
                  </a:cubicBezTo>
                  <a:lnTo>
                    <a:pt x="108" y="0"/>
                  </a:lnTo>
                  <a:close/>
                  <a:moveTo>
                    <a:pt x="192" y="176"/>
                  </a:moveTo>
                  <a:cubicBezTo>
                    <a:pt x="191" y="177"/>
                    <a:pt x="190" y="178"/>
                    <a:pt x="188" y="178"/>
                  </a:cubicBezTo>
                  <a:cubicBezTo>
                    <a:pt x="103" y="178"/>
                    <a:pt x="103" y="178"/>
                    <a:pt x="103" y="178"/>
                  </a:cubicBezTo>
                  <a:cubicBezTo>
                    <a:pt x="101" y="178"/>
                    <a:pt x="100" y="177"/>
                    <a:pt x="99" y="176"/>
                  </a:cubicBezTo>
                  <a:cubicBezTo>
                    <a:pt x="98" y="175"/>
                    <a:pt x="98" y="173"/>
                    <a:pt x="99" y="172"/>
                  </a:cubicBezTo>
                  <a:cubicBezTo>
                    <a:pt x="142" y="56"/>
                    <a:pt x="142" y="56"/>
                    <a:pt x="142" y="56"/>
                  </a:cubicBezTo>
                  <a:cubicBezTo>
                    <a:pt x="142" y="54"/>
                    <a:pt x="144" y="53"/>
                    <a:pt x="146" y="53"/>
                  </a:cubicBezTo>
                  <a:cubicBezTo>
                    <a:pt x="147" y="53"/>
                    <a:pt x="149" y="54"/>
                    <a:pt x="150" y="56"/>
                  </a:cubicBezTo>
                  <a:cubicBezTo>
                    <a:pt x="192" y="172"/>
                    <a:pt x="192" y="172"/>
                    <a:pt x="192" y="172"/>
                  </a:cubicBezTo>
                  <a:cubicBezTo>
                    <a:pt x="193" y="173"/>
                    <a:pt x="193" y="175"/>
                    <a:pt x="192" y="176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5317" y="3171"/>
              <a:ext cx="923" cy="657"/>
            </a:xfrm>
            <a:custGeom>
              <a:avLst/>
              <a:gdLst>
                <a:gd name="T0" fmla="*/ 254 w 390"/>
                <a:gd name="T1" fmla="*/ 177 h 276"/>
                <a:gd name="T2" fmla="*/ 250 w 390"/>
                <a:gd name="T3" fmla="*/ 173 h 276"/>
                <a:gd name="T4" fmla="*/ 226 w 390"/>
                <a:gd name="T5" fmla="*/ 0 h 276"/>
                <a:gd name="T6" fmla="*/ 153 w 390"/>
                <a:gd name="T7" fmla="*/ 0 h 276"/>
                <a:gd name="T8" fmla="*/ 75 w 390"/>
                <a:gd name="T9" fmla="*/ 175 h 276"/>
                <a:gd name="T10" fmla="*/ 71 w 390"/>
                <a:gd name="T11" fmla="*/ 178 h 276"/>
                <a:gd name="T12" fmla="*/ 67 w 390"/>
                <a:gd name="T13" fmla="*/ 174 h 276"/>
                <a:gd name="T14" fmla="*/ 56 w 390"/>
                <a:gd name="T15" fmla="*/ 0 h 276"/>
                <a:gd name="T16" fmla="*/ 0 w 390"/>
                <a:gd name="T17" fmla="*/ 0 h 276"/>
                <a:gd name="T18" fmla="*/ 21 w 390"/>
                <a:gd name="T19" fmla="*/ 276 h 276"/>
                <a:gd name="T20" fmla="*/ 90 w 390"/>
                <a:gd name="T21" fmla="*/ 276 h 276"/>
                <a:gd name="T22" fmla="*/ 175 w 390"/>
                <a:gd name="T23" fmla="*/ 82 h 276"/>
                <a:gd name="T24" fmla="*/ 180 w 390"/>
                <a:gd name="T25" fmla="*/ 80 h 276"/>
                <a:gd name="T26" fmla="*/ 183 w 390"/>
                <a:gd name="T27" fmla="*/ 83 h 276"/>
                <a:gd name="T28" fmla="*/ 210 w 390"/>
                <a:gd name="T29" fmla="*/ 276 h 276"/>
                <a:gd name="T30" fmla="*/ 276 w 390"/>
                <a:gd name="T31" fmla="*/ 276 h 276"/>
                <a:gd name="T32" fmla="*/ 390 w 390"/>
                <a:gd name="T33" fmla="*/ 0 h 276"/>
                <a:gd name="T34" fmla="*/ 330 w 390"/>
                <a:gd name="T35" fmla="*/ 0 h 276"/>
                <a:gd name="T36" fmla="*/ 258 w 390"/>
                <a:gd name="T37" fmla="*/ 174 h 276"/>
                <a:gd name="T38" fmla="*/ 254 w 390"/>
                <a:gd name="T39" fmla="*/ 177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0" h="276">
                  <a:moveTo>
                    <a:pt x="254" y="177"/>
                  </a:moveTo>
                  <a:cubicBezTo>
                    <a:pt x="252" y="177"/>
                    <a:pt x="250" y="175"/>
                    <a:pt x="250" y="173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75" y="175"/>
                    <a:pt x="75" y="175"/>
                    <a:pt x="75" y="175"/>
                  </a:cubicBezTo>
                  <a:cubicBezTo>
                    <a:pt x="74" y="177"/>
                    <a:pt x="73" y="178"/>
                    <a:pt x="71" y="178"/>
                  </a:cubicBezTo>
                  <a:cubicBezTo>
                    <a:pt x="69" y="177"/>
                    <a:pt x="67" y="176"/>
                    <a:pt x="67" y="17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276"/>
                    <a:pt x="21" y="276"/>
                    <a:pt x="21" y="276"/>
                  </a:cubicBezTo>
                  <a:cubicBezTo>
                    <a:pt x="90" y="276"/>
                    <a:pt x="90" y="276"/>
                    <a:pt x="90" y="276"/>
                  </a:cubicBezTo>
                  <a:cubicBezTo>
                    <a:pt x="175" y="82"/>
                    <a:pt x="175" y="82"/>
                    <a:pt x="175" y="82"/>
                  </a:cubicBezTo>
                  <a:cubicBezTo>
                    <a:pt x="176" y="80"/>
                    <a:pt x="178" y="79"/>
                    <a:pt x="180" y="80"/>
                  </a:cubicBezTo>
                  <a:cubicBezTo>
                    <a:pt x="182" y="80"/>
                    <a:pt x="183" y="81"/>
                    <a:pt x="183" y="83"/>
                  </a:cubicBezTo>
                  <a:cubicBezTo>
                    <a:pt x="210" y="276"/>
                    <a:pt x="210" y="276"/>
                    <a:pt x="210" y="276"/>
                  </a:cubicBezTo>
                  <a:cubicBezTo>
                    <a:pt x="276" y="276"/>
                    <a:pt x="276" y="276"/>
                    <a:pt x="276" y="276"/>
                  </a:cubicBezTo>
                  <a:cubicBezTo>
                    <a:pt x="390" y="0"/>
                    <a:pt x="390" y="0"/>
                    <a:pt x="390" y="0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258" y="174"/>
                    <a:pt x="258" y="174"/>
                    <a:pt x="258" y="174"/>
                  </a:cubicBezTo>
                  <a:cubicBezTo>
                    <a:pt x="257" y="176"/>
                    <a:pt x="256" y="177"/>
                    <a:pt x="254" y="177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" name="Freeform 7"/>
            <p:cNvSpPr>
              <a:spLocks/>
            </p:cNvSpPr>
            <p:nvPr/>
          </p:nvSpPr>
          <p:spPr bwMode="auto">
            <a:xfrm>
              <a:off x="4680" y="2843"/>
              <a:ext cx="410" cy="340"/>
            </a:xfrm>
            <a:custGeom>
              <a:avLst/>
              <a:gdLst>
                <a:gd name="T0" fmla="*/ 0 w 173"/>
                <a:gd name="T1" fmla="*/ 143 h 143"/>
                <a:gd name="T2" fmla="*/ 173 w 173"/>
                <a:gd name="T3" fmla="*/ 0 h 143"/>
                <a:gd name="T4" fmla="*/ 59 w 173"/>
                <a:gd name="T5" fmla="*/ 42 h 143"/>
                <a:gd name="T6" fmla="*/ 0 w 173"/>
                <a:gd name="T7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3" h="143">
                  <a:moveTo>
                    <a:pt x="0" y="143"/>
                  </a:moveTo>
                  <a:cubicBezTo>
                    <a:pt x="141" y="143"/>
                    <a:pt x="173" y="0"/>
                    <a:pt x="173" y="0"/>
                  </a:cubicBezTo>
                  <a:cubicBezTo>
                    <a:pt x="149" y="42"/>
                    <a:pt x="59" y="42"/>
                    <a:pt x="59" y="42"/>
                  </a:cubicBezTo>
                  <a:lnTo>
                    <a:pt x="0" y="143"/>
                  </a:lnTo>
                  <a:close/>
                </a:path>
              </a:pathLst>
            </a:custGeom>
            <a:solidFill>
              <a:srgbClr val="6EA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" name="Freeform 8"/>
            <p:cNvSpPr>
              <a:spLocks/>
            </p:cNvSpPr>
            <p:nvPr/>
          </p:nvSpPr>
          <p:spPr bwMode="auto">
            <a:xfrm>
              <a:off x="4202" y="3009"/>
              <a:ext cx="987" cy="873"/>
            </a:xfrm>
            <a:custGeom>
              <a:avLst/>
              <a:gdLst>
                <a:gd name="T0" fmla="*/ 417 w 417"/>
                <a:gd name="T1" fmla="*/ 0 h 367"/>
                <a:gd name="T2" fmla="*/ 77 w 417"/>
                <a:gd name="T3" fmla="*/ 215 h 367"/>
                <a:gd name="T4" fmla="*/ 0 w 417"/>
                <a:gd name="T5" fmla="*/ 345 h 367"/>
                <a:gd name="T6" fmla="*/ 417 w 417"/>
                <a:gd name="T7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7" h="367">
                  <a:moveTo>
                    <a:pt x="417" y="0"/>
                  </a:moveTo>
                  <a:cubicBezTo>
                    <a:pt x="291" y="270"/>
                    <a:pt x="77" y="215"/>
                    <a:pt x="77" y="215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0" y="345"/>
                    <a:pt x="314" y="367"/>
                    <a:pt x="417" y="0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" name="Freeform 9"/>
            <p:cNvSpPr>
              <a:spLocks/>
            </p:cNvSpPr>
            <p:nvPr/>
          </p:nvSpPr>
          <p:spPr bwMode="auto">
            <a:xfrm>
              <a:off x="4384" y="3009"/>
              <a:ext cx="805" cy="626"/>
            </a:xfrm>
            <a:custGeom>
              <a:avLst/>
              <a:gdLst>
                <a:gd name="T0" fmla="*/ 340 w 340"/>
                <a:gd name="T1" fmla="*/ 0 h 263"/>
                <a:gd name="T2" fmla="*/ 67 w 340"/>
                <a:gd name="T3" fmla="*/ 103 h 263"/>
                <a:gd name="T4" fmla="*/ 0 w 340"/>
                <a:gd name="T5" fmla="*/ 215 h 263"/>
                <a:gd name="T6" fmla="*/ 0 w 340"/>
                <a:gd name="T7" fmla="*/ 215 h 263"/>
                <a:gd name="T8" fmla="*/ 340 w 340"/>
                <a:gd name="T9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263">
                  <a:moveTo>
                    <a:pt x="340" y="0"/>
                  </a:moveTo>
                  <a:cubicBezTo>
                    <a:pt x="283" y="102"/>
                    <a:pt x="67" y="103"/>
                    <a:pt x="67" y="10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10" y="218"/>
                    <a:pt x="217" y="263"/>
                    <a:pt x="340" y="0"/>
                  </a:cubicBezTo>
                  <a:close/>
                </a:path>
              </a:pathLst>
            </a:custGeom>
            <a:solidFill>
              <a:srgbClr val="6EA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" name="Freeform 10"/>
            <p:cNvSpPr>
              <a:spLocks/>
            </p:cNvSpPr>
            <p:nvPr/>
          </p:nvSpPr>
          <p:spPr bwMode="auto">
            <a:xfrm>
              <a:off x="6669" y="3169"/>
              <a:ext cx="530" cy="659"/>
            </a:xfrm>
            <a:custGeom>
              <a:avLst/>
              <a:gdLst>
                <a:gd name="T0" fmla="*/ 141 w 224"/>
                <a:gd name="T1" fmla="*/ 277 h 277"/>
                <a:gd name="T2" fmla="*/ 141 w 224"/>
                <a:gd name="T3" fmla="*/ 180 h 277"/>
                <a:gd name="T4" fmla="*/ 142 w 224"/>
                <a:gd name="T5" fmla="*/ 178 h 277"/>
                <a:gd name="T6" fmla="*/ 224 w 224"/>
                <a:gd name="T7" fmla="*/ 0 h 277"/>
                <a:gd name="T8" fmla="*/ 163 w 224"/>
                <a:gd name="T9" fmla="*/ 0 h 277"/>
                <a:gd name="T10" fmla="*/ 116 w 224"/>
                <a:gd name="T11" fmla="*/ 105 h 277"/>
                <a:gd name="T12" fmla="*/ 112 w 224"/>
                <a:gd name="T13" fmla="*/ 108 h 277"/>
                <a:gd name="T14" fmla="*/ 108 w 224"/>
                <a:gd name="T15" fmla="*/ 105 h 277"/>
                <a:gd name="T16" fmla="*/ 62 w 224"/>
                <a:gd name="T17" fmla="*/ 1 h 277"/>
                <a:gd name="T18" fmla="*/ 0 w 224"/>
                <a:gd name="T19" fmla="*/ 1 h 277"/>
                <a:gd name="T20" fmla="*/ 83 w 224"/>
                <a:gd name="T21" fmla="*/ 178 h 277"/>
                <a:gd name="T22" fmla="*/ 83 w 224"/>
                <a:gd name="T23" fmla="*/ 180 h 277"/>
                <a:gd name="T24" fmla="*/ 83 w 224"/>
                <a:gd name="T25" fmla="*/ 277 h 277"/>
                <a:gd name="T26" fmla="*/ 141 w 224"/>
                <a:gd name="T27" fmla="*/ 27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4" h="277">
                  <a:moveTo>
                    <a:pt x="141" y="277"/>
                  </a:moveTo>
                  <a:cubicBezTo>
                    <a:pt x="141" y="180"/>
                    <a:pt x="141" y="180"/>
                    <a:pt x="141" y="180"/>
                  </a:cubicBezTo>
                  <a:cubicBezTo>
                    <a:pt x="141" y="179"/>
                    <a:pt x="141" y="179"/>
                    <a:pt x="142" y="178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16" y="105"/>
                    <a:pt x="116" y="105"/>
                    <a:pt x="116" y="105"/>
                  </a:cubicBezTo>
                  <a:cubicBezTo>
                    <a:pt x="115" y="107"/>
                    <a:pt x="114" y="108"/>
                    <a:pt x="112" y="108"/>
                  </a:cubicBezTo>
                  <a:cubicBezTo>
                    <a:pt x="110" y="108"/>
                    <a:pt x="109" y="107"/>
                    <a:pt x="108" y="105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3" y="178"/>
                    <a:pt x="83" y="178"/>
                    <a:pt x="83" y="178"/>
                  </a:cubicBezTo>
                  <a:cubicBezTo>
                    <a:pt x="83" y="179"/>
                    <a:pt x="83" y="179"/>
                    <a:pt x="83" y="180"/>
                  </a:cubicBezTo>
                  <a:cubicBezTo>
                    <a:pt x="83" y="277"/>
                    <a:pt x="83" y="277"/>
                    <a:pt x="83" y="277"/>
                  </a:cubicBezTo>
                  <a:lnTo>
                    <a:pt x="141" y="277"/>
                  </a:ln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" name="Freeform 11"/>
            <p:cNvSpPr>
              <a:spLocks/>
            </p:cNvSpPr>
            <p:nvPr/>
          </p:nvSpPr>
          <p:spPr bwMode="auto">
            <a:xfrm>
              <a:off x="7161" y="3164"/>
              <a:ext cx="452" cy="668"/>
            </a:xfrm>
            <a:custGeom>
              <a:avLst/>
              <a:gdLst>
                <a:gd name="T0" fmla="*/ 123 w 191"/>
                <a:gd name="T1" fmla="*/ 115 h 281"/>
                <a:gd name="T2" fmla="*/ 120 w 191"/>
                <a:gd name="T3" fmla="*/ 113 h 281"/>
                <a:gd name="T4" fmla="*/ 82 w 191"/>
                <a:gd name="T5" fmla="*/ 75 h 281"/>
                <a:gd name="T6" fmla="*/ 90 w 191"/>
                <a:gd name="T7" fmla="*/ 58 h 281"/>
                <a:gd name="T8" fmla="*/ 125 w 191"/>
                <a:gd name="T9" fmla="*/ 50 h 281"/>
                <a:gd name="T10" fmla="*/ 179 w 191"/>
                <a:gd name="T11" fmla="*/ 66 h 281"/>
                <a:gd name="T12" fmla="*/ 179 w 191"/>
                <a:gd name="T13" fmla="*/ 16 h 281"/>
                <a:gd name="T14" fmla="*/ 129 w 191"/>
                <a:gd name="T15" fmla="*/ 3 h 281"/>
                <a:gd name="T16" fmla="*/ 128 w 191"/>
                <a:gd name="T17" fmla="*/ 3 h 281"/>
                <a:gd name="T18" fmla="*/ 54 w 191"/>
                <a:gd name="T19" fmla="*/ 21 h 281"/>
                <a:gd name="T20" fmla="*/ 30 w 191"/>
                <a:gd name="T21" fmla="*/ 70 h 281"/>
                <a:gd name="T22" fmla="*/ 43 w 191"/>
                <a:gd name="T23" fmla="*/ 115 h 281"/>
                <a:gd name="T24" fmla="*/ 91 w 191"/>
                <a:gd name="T25" fmla="*/ 149 h 281"/>
                <a:gd name="T26" fmla="*/ 95 w 191"/>
                <a:gd name="T27" fmla="*/ 152 h 281"/>
                <a:gd name="T28" fmla="*/ 131 w 191"/>
                <a:gd name="T29" fmla="*/ 207 h 281"/>
                <a:gd name="T30" fmla="*/ 80 w 191"/>
                <a:gd name="T31" fmla="*/ 229 h 281"/>
                <a:gd name="T32" fmla="*/ 0 w 191"/>
                <a:gd name="T33" fmla="*/ 205 h 281"/>
                <a:gd name="T34" fmla="*/ 0 w 191"/>
                <a:gd name="T35" fmla="*/ 256 h 281"/>
                <a:gd name="T36" fmla="*/ 80 w 191"/>
                <a:gd name="T37" fmla="*/ 279 h 281"/>
                <a:gd name="T38" fmla="*/ 185 w 191"/>
                <a:gd name="T39" fmla="*/ 210 h 281"/>
                <a:gd name="T40" fmla="*/ 123 w 191"/>
                <a:gd name="T41" fmla="*/ 115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1" h="281">
                  <a:moveTo>
                    <a:pt x="123" y="115"/>
                  </a:moveTo>
                  <a:cubicBezTo>
                    <a:pt x="122" y="114"/>
                    <a:pt x="121" y="113"/>
                    <a:pt x="120" y="113"/>
                  </a:cubicBezTo>
                  <a:cubicBezTo>
                    <a:pt x="110" y="108"/>
                    <a:pt x="80" y="96"/>
                    <a:pt x="82" y="75"/>
                  </a:cubicBezTo>
                  <a:cubicBezTo>
                    <a:pt x="82" y="68"/>
                    <a:pt x="85" y="62"/>
                    <a:pt x="90" y="58"/>
                  </a:cubicBezTo>
                  <a:cubicBezTo>
                    <a:pt x="100" y="50"/>
                    <a:pt x="119" y="50"/>
                    <a:pt x="125" y="50"/>
                  </a:cubicBezTo>
                  <a:cubicBezTo>
                    <a:pt x="150" y="52"/>
                    <a:pt x="172" y="62"/>
                    <a:pt x="179" y="66"/>
                  </a:cubicBezTo>
                  <a:cubicBezTo>
                    <a:pt x="179" y="16"/>
                    <a:pt x="179" y="16"/>
                    <a:pt x="179" y="16"/>
                  </a:cubicBezTo>
                  <a:cubicBezTo>
                    <a:pt x="158" y="8"/>
                    <a:pt x="138" y="4"/>
                    <a:pt x="129" y="3"/>
                  </a:cubicBezTo>
                  <a:cubicBezTo>
                    <a:pt x="128" y="3"/>
                    <a:pt x="128" y="3"/>
                    <a:pt x="128" y="3"/>
                  </a:cubicBezTo>
                  <a:cubicBezTo>
                    <a:pt x="98" y="0"/>
                    <a:pt x="71" y="6"/>
                    <a:pt x="54" y="21"/>
                  </a:cubicBezTo>
                  <a:cubicBezTo>
                    <a:pt x="40" y="32"/>
                    <a:pt x="32" y="49"/>
                    <a:pt x="30" y="70"/>
                  </a:cubicBezTo>
                  <a:cubicBezTo>
                    <a:pt x="28" y="86"/>
                    <a:pt x="32" y="100"/>
                    <a:pt x="43" y="115"/>
                  </a:cubicBezTo>
                  <a:cubicBezTo>
                    <a:pt x="53" y="129"/>
                    <a:pt x="72" y="139"/>
                    <a:pt x="91" y="149"/>
                  </a:cubicBezTo>
                  <a:cubicBezTo>
                    <a:pt x="95" y="152"/>
                    <a:pt x="95" y="152"/>
                    <a:pt x="95" y="152"/>
                  </a:cubicBezTo>
                  <a:cubicBezTo>
                    <a:pt x="122" y="166"/>
                    <a:pt x="141" y="181"/>
                    <a:pt x="131" y="207"/>
                  </a:cubicBezTo>
                  <a:cubicBezTo>
                    <a:pt x="125" y="223"/>
                    <a:pt x="108" y="229"/>
                    <a:pt x="80" y="229"/>
                  </a:cubicBezTo>
                  <a:cubicBezTo>
                    <a:pt x="45" y="229"/>
                    <a:pt x="0" y="205"/>
                    <a:pt x="0" y="205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256"/>
                    <a:pt x="25" y="277"/>
                    <a:pt x="80" y="279"/>
                  </a:cubicBezTo>
                  <a:cubicBezTo>
                    <a:pt x="137" y="281"/>
                    <a:pt x="179" y="251"/>
                    <a:pt x="185" y="210"/>
                  </a:cubicBezTo>
                  <a:cubicBezTo>
                    <a:pt x="191" y="164"/>
                    <a:pt x="169" y="137"/>
                    <a:pt x="123" y="115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sp>
        <p:nvSpPr>
          <p:cNvPr id="12" name="标题 1"/>
          <p:cNvSpPr>
            <a:spLocks noGrp="1"/>
          </p:cNvSpPr>
          <p:nvPr>
            <p:ph type="title" hasCustomPrompt="1"/>
          </p:nvPr>
        </p:nvSpPr>
        <p:spPr>
          <a:xfrm>
            <a:off x="0" y="157824"/>
            <a:ext cx="12192000" cy="699964"/>
          </a:xfrm>
          <a:prstGeom prst="rect">
            <a:avLst/>
          </a:prstGeom>
          <a:solidFill>
            <a:srgbClr val="92D050"/>
          </a:solidFill>
        </p:spPr>
        <p:txBody>
          <a:bodyPr lIns="360000" rIns="360000" anchor="ctr">
            <a:noAutofit/>
          </a:bodyPr>
          <a:lstStyle>
            <a:lvl1pPr marL="0" marR="0" indent="0" algn="l" defTabSz="1219170" rtl="0" eaLnBrk="1" fontAlgn="auto" latinLnBrk="0" hangingPunct="1">
              <a:lnSpc>
                <a:spcPts val="44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1" spc="-133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sp>
        <p:nvSpPr>
          <p:cNvPr id="13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1815499" y="6628605"/>
            <a:ext cx="365530" cy="190948"/>
          </a:xfrm>
          <a:prstGeom prst="rect">
            <a:avLst/>
          </a:prstGeom>
        </p:spPr>
        <p:txBody>
          <a:bodyPr anchor="ctr"/>
          <a:lstStyle>
            <a:lvl1pPr algn="l">
              <a:defRPr sz="933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8F4182E-C714-42C7-A469-58BC6CAD6E1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99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>
            <p:ph type="title" hasCustomPrompt="1"/>
          </p:nvPr>
        </p:nvSpPr>
        <p:spPr>
          <a:xfrm>
            <a:off x="0" y="157824"/>
            <a:ext cx="12192000" cy="699964"/>
          </a:xfrm>
          <a:prstGeom prst="rect">
            <a:avLst/>
          </a:prstGeom>
          <a:solidFill>
            <a:srgbClr val="92D050"/>
          </a:solidFill>
        </p:spPr>
        <p:txBody>
          <a:bodyPr lIns="360000" rIns="360000" anchor="ctr">
            <a:noAutofit/>
          </a:bodyPr>
          <a:lstStyle>
            <a:lvl1pPr marL="0" marR="0" indent="0" algn="l" defTabSz="1219170" rtl="0" eaLnBrk="1" fontAlgn="auto" latinLnBrk="0" hangingPunct="1">
              <a:lnSpc>
                <a:spcPts val="44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1" spc="-133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grpSp>
        <p:nvGrpSpPr>
          <p:cNvPr id="17" name="Group 4"/>
          <p:cNvGrpSpPr>
            <a:grpSpLocks noChangeAspect="1"/>
          </p:cNvGrpSpPr>
          <p:nvPr/>
        </p:nvGrpSpPr>
        <p:grpSpPr bwMode="auto">
          <a:xfrm>
            <a:off x="11245630" y="6615131"/>
            <a:ext cx="527956" cy="160816"/>
            <a:chOff x="4202" y="2843"/>
            <a:chExt cx="3411" cy="1039"/>
          </a:xfrm>
        </p:grpSpPr>
        <p:sp>
          <p:nvSpPr>
            <p:cNvPr id="18" name="Freeform 5"/>
            <p:cNvSpPr>
              <a:spLocks noEditPoints="1"/>
            </p:cNvSpPr>
            <p:nvPr/>
          </p:nvSpPr>
          <p:spPr bwMode="auto">
            <a:xfrm>
              <a:off x="6105" y="3169"/>
              <a:ext cx="687" cy="659"/>
            </a:xfrm>
            <a:custGeom>
              <a:avLst/>
              <a:gdLst>
                <a:gd name="T0" fmla="*/ 108 w 290"/>
                <a:gd name="T1" fmla="*/ 0 h 277"/>
                <a:gd name="T2" fmla="*/ 0 w 290"/>
                <a:gd name="T3" fmla="*/ 277 h 277"/>
                <a:gd name="T4" fmla="*/ 62 w 290"/>
                <a:gd name="T5" fmla="*/ 277 h 277"/>
                <a:gd name="T6" fmla="*/ 80 w 290"/>
                <a:gd name="T7" fmla="*/ 228 h 277"/>
                <a:gd name="T8" fmla="*/ 84 w 290"/>
                <a:gd name="T9" fmla="*/ 225 h 277"/>
                <a:gd name="T10" fmla="*/ 207 w 290"/>
                <a:gd name="T11" fmla="*/ 225 h 277"/>
                <a:gd name="T12" fmla="*/ 211 w 290"/>
                <a:gd name="T13" fmla="*/ 228 h 277"/>
                <a:gd name="T14" fmla="*/ 229 w 290"/>
                <a:gd name="T15" fmla="*/ 277 h 277"/>
                <a:gd name="T16" fmla="*/ 290 w 290"/>
                <a:gd name="T17" fmla="*/ 277 h 277"/>
                <a:gd name="T18" fmla="*/ 183 w 290"/>
                <a:gd name="T19" fmla="*/ 0 h 277"/>
                <a:gd name="T20" fmla="*/ 108 w 290"/>
                <a:gd name="T21" fmla="*/ 0 h 277"/>
                <a:gd name="T22" fmla="*/ 192 w 290"/>
                <a:gd name="T23" fmla="*/ 176 h 277"/>
                <a:gd name="T24" fmla="*/ 188 w 290"/>
                <a:gd name="T25" fmla="*/ 178 h 277"/>
                <a:gd name="T26" fmla="*/ 103 w 290"/>
                <a:gd name="T27" fmla="*/ 178 h 277"/>
                <a:gd name="T28" fmla="*/ 99 w 290"/>
                <a:gd name="T29" fmla="*/ 176 h 277"/>
                <a:gd name="T30" fmla="*/ 99 w 290"/>
                <a:gd name="T31" fmla="*/ 172 h 277"/>
                <a:gd name="T32" fmla="*/ 142 w 290"/>
                <a:gd name="T33" fmla="*/ 56 h 277"/>
                <a:gd name="T34" fmla="*/ 146 w 290"/>
                <a:gd name="T35" fmla="*/ 53 h 277"/>
                <a:gd name="T36" fmla="*/ 150 w 290"/>
                <a:gd name="T37" fmla="*/ 56 h 277"/>
                <a:gd name="T38" fmla="*/ 192 w 290"/>
                <a:gd name="T39" fmla="*/ 172 h 277"/>
                <a:gd name="T40" fmla="*/ 192 w 290"/>
                <a:gd name="T41" fmla="*/ 176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0" h="277">
                  <a:moveTo>
                    <a:pt x="108" y="0"/>
                  </a:moveTo>
                  <a:cubicBezTo>
                    <a:pt x="0" y="277"/>
                    <a:pt x="0" y="277"/>
                    <a:pt x="0" y="277"/>
                  </a:cubicBezTo>
                  <a:cubicBezTo>
                    <a:pt x="62" y="277"/>
                    <a:pt x="62" y="277"/>
                    <a:pt x="62" y="277"/>
                  </a:cubicBezTo>
                  <a:cubicBezTo>
                    <a:pt x="80" y="228"/>
                    <a:pt x="80" y="228"/>
                    <a:pt x="80" y="228"/>
                  </a:cubicBezTo>
                  <a:cubicBezTo>
                    <a:pt x="81" y="226"/>
                    <a:pt x="82" y="225"/>
                    <a:pt x="84" y="225"/>
                  </a:cubicBezTo>
                  <a:cubicBezTo>
                    <a:pt x="207" y="225"/>
                    <a:pt x="207" y="225"/>
                    <a:pt x="207" y="225"/>
                  </a:cubicBezTo>
                  <a:cubicBezTo>
                    <a:pt x="209" y="225"/>
                    <a:pt x="210" y="226"/>
                    <a:pt x="211" y="228"/>
                  </a:cubicBezTo>
                  <a:cubicBezTo>
                    <a:pt x="229" y="277"/>
                    <a:pt x="229" y="277"/>
                    <a:pt x="229" y="277"/>
                  </a:cubicBezTo>
                  <a:cubicBezTo>
                    <a:pt x="290" y="277"/>
                    <a:pt x="290" y="277"/>
                    <a:pt x="290" y="277"/>
                  </a:cubicBezTo>
                  <a:cubicBezTo>
                    <a:pt x="183" y="0"/>
                    <a:pt x="183" y="0"/>
                    <a:pt x="183" y="0"/>
                  </a:cubicBezTo>
                  <a:lnTo>
                    <a:pt x="108" y="0"/>
                  </a:lnTo>
                  <a:close/>
                  <a:moveTo>
                    <a:pt x="192" y="176"/>
                  </a:moveTo>
                  <a:cubicBezTo>
                    <a:pt x="191" y="177"/>
                    <a:pt x="190" y="178"/>
                    <a:pt x="188" y="178"/>
                  </a:cubicBezTo>
                  <a:cubicBezTo>
                    <a:pt x="103" y="178"/>
                    <a:pt x="103" y="178"/>
                    <a:pt x="103" y="178"/>
                  </a:cubicBezTo>
                  <a:cubicBezTo>
                    <a:pt x="101" y="178"/>
                    <a:pt x="100" y="177"/>
                    <a:pt x="99" y="176"/>
                  </a:cubicBezTo>
                  <a:cubicBezTo>
                    <a:pt x="98" y="175"/>
                    <a:pt x="98" y="173"/>
                    <a:pt x="99" y="172"/>
                  </a:cubicBezTo>
                  <a:cubicBezTo>
                    <a:pt x="142" y="56"/>
                    <a:pt x="142" y="56"/>
                    <a:pt x="142" y="56"/>
                  </a:cubicBezTo>
                  <a:cubicBezTo>
                    <a:pt x="142" y="54"/>
                    <a:pt x="144" y="53"/>
                    <a:pt x="146" y="53"/>
                  </a:cubicBezTo>
                  <a:cubicBezTo>
                    <a:pt x="147" y="53"/>
                    <a:pt x="149" y="54"/>
                    <a:pt x="150" y="56"/>
                  </a:cubicBezTo>
                  <a:cubicBezTo>
                    <a:pt x="192" y="172"/>
                    <a:pt x="192" y="172"/>
                    <a:pt x="192" y="172"/>
                  </a:cubicBezTo>
                  <a:cubicBezTo>
                    <a:pt x="193" y="173"/>
                    <a:pt x="193" y="175"/>
                    <a:pt x="192" y="176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5317" y="3171"/>
              <a:ext cx="923" cy="657"/>
            </a:xfrm>
            <a:custGeom>
              <a:avLst/>
              <a:gdLst>
                <a:gd name="T0" fmla="*/ 254 w 390"/>
                <a:gd name="T1" fmla="*/ 177 h 276"/>
                <a:gd name="T2" fmla="*/ 250 w 390"/>
                <a:gd name="T3" fmla="*/ 173 h 276"/>
                <a:gd name="T4" fmla="*/ 226 w 390"/>
                <a:gd name="T5" fmla="*/ 0 h 276"/>
                <a:gd name="T6" fmla="*/ 153 w 390"/>
                <a:gd name="T7" fmla="*/ 0 h 276"/>
                <a:gd name="T8" fmla="*/ 75 w 390"/>
                <a:gd name="T9" fmla="*/ 175 h 276"/>
                <a:gd name="T10" fmla="*/ 71 w 390"/>
                <a:gd name="T11" fmla="*/ 178 h 276"/>
                <a:gd name="T12" fmla="*/ 67 w 390"/>
                <a:gd name="T13" fmla="*/ 174 h 276"/>
                <a:gd name="T14" fmla="*/ 56 w 390"/>
                <a:gd name="T15" fmla="*/ 0 h 276"/>
                <a:gd name="T16" fmla="*/ 0 w 390"/>
                <a:gd name="T17" fmla="*/ 0 h 276"/>
                <a:gd name="T18" fmla="*/ 21 w 390"/>
                <a:gd name="T19" fmla="*/ 276 h 276"/>
                <a:gd name="T20" fmla="*/ 90 w 390"/>
                <a:gd name="T21" fmla="*/ 276 h 276"/>
                <a:gd name="T22" fmla="*/ 175 w 390"/>
                <a:gd name="T23" fmla="*/ 82 h 276"/>
                <a:gd name="T24" fmla="*/ 180 w 390"/>
                <a:gd name="T25" fmla="*/ 80 h 276"/>
                <a:gd name="T26" fmla="*/ 183 w 390"/>
                <a:gd name="T27" fmla="*/ 83 h 276"/>
                <a:gd name="T28" fmla="*/ 210 w 390"/>
                <a:gd name="T29" fmla="*/ 276 h 276"/>
                <a:gd name="T30" fmla="*/ 276 w 390"/>
                <a:gd name="T31" fmla="*/ 276 h 276"/>
                <a:gd name="T32" fmla="*/ 390 w 390"/>
                <a:gd name="T33" fmla="*/ 0 h 276"/>
                <a:gd name="T34" fmla="*/ 330 w 390"/>
                <a:gd name="T35" fmla="*/ 0 h 276"/>
                <a:gd name="T36" fmla="*/ 258 w 390"/>
                <a:gd name="T37" fmla="*/ 174 h 276"/>
                <a:gd name="T38" fmla="*/ 254 w 390"/>
                <a:gd name="T39" fmla="*/ 177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0" h="276">
                  <a:moveTo>
                    <a:pt x="254" y="177"/>
                  </a:moveTo>
                  <a:cubicBezTo>
                    <a:pt x="252" y="177"/>
                    <a:pt x="250" y="175"/>
                    <a:pt x="250" y="173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75" y="175"/>
                    <a:pt x="75" y="175"/>
                    <a:pt x="75" y="175"/>
                  </a:cubicBezTo>
                  <a:cubicBezTo>
                    <a:pt x="74" y="177"/>
                    <a:pt x="73" y="178"/>
                    <a:pt x="71" y="178"/>
                  </a:cubicBezTo>
                  <a:cubicBezTo>
                    <a:pt x="69" y="177"/>
                    <a:pt x="67" y="176"/>
                    <a:pt x="67" y="17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276"/>
                    <a:pt x="21" y="276"/>
                    <a:pt x="21" y="276"/>
                  </a:cubicBezTo>
                  <a:cubicBezTo>
                    <a:pt x="90" y="276"/>
                    <a:pt x="90" y="276"/>
                    <a:pt x="90" y="276"/>
                  </a:cubicBezTo>
                  <a:cubicBezTo>
                    <a:pt x="175" y="82"/>
                    <a:pt x="175" y="82"/>
                    <a:pt x="175" y="82"/>
                  </a:cubicBezTo>
                  <a:cubicBezTo>
                    <a:pt x="176" y="80"/>
                    <a:pt x="178" y="79"/>
                    <a:pt x="180" y="80"/>
                  </a:cubicBezTo>
                  <a:cubicBezTo>
                    <a:pt x="182" y="80"/>
                    <a:pt x="183" y="81"/>
                    <a:pt x="183" y="83"/>
                  </a:cubicBezTo>
                  <a:cubicBezTo>
                    <a:pt x="210" y="276"/>
                    <a:pt x="210" y="276"/>
                    <a:pt x="210" y="276"/>
                  </a:cubicBezTo>
                  <a:cubicBezTo>
                    <a:pt x="276" y="276"/>
                    <a:pt x="276" y="276"/>
                    <a:pt x="276" y="276"/>
                  </a:cubicBezTo>
                  <a:cubicBezTo>
                    <a:pt x="390" y="0"/>
                    <a:pt x="390" y="0"/>
                    <a:pt x="390" y="0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258" y="174"/>
                    <a:pt x="258" y="174"/>
                    <a:pt x="258" y="174"/>
                  </a:cubicBezTo>
                  <a:cubicBezTo>
                    <a:pt x="257" y="176"/>
                    <a:pt x="256" y="177"/>
                    <a:pt x="254" y="177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" name="Freeform 7"/>
            <p:cNvSpPr>
              <a:spLocks/>
            </p:cNvSpPr>
            <p:nvPr/>
          </p:nvSpPr>
          <p:spPr bwMode="auto">
            <a:xfrm>
              <a:off x="4680" y="2843"/>
              <a:ext cx="410" cy="340"/>
            </a:xfrm>
            <a:custGeom>
              <a:avLst/>
              <a:gdLst>
                <a:gd name="T0" fmla="*/ 0 w 173"/>
                <a:gd name="T1" fmla="*/ 143 h 143"/>
                <a:gd name="T2" fmla="*/ 173 w 173"/>
                <a:gd name="T3" fmla="*/ 0 h 143"/>
                <a:gd name="T4" fmla="*/ 59 w 173"/>
                <a:gd name="T5" fmla="*/ 42 h 143"/>
                <a:gd name="T6" fmla="*/ 0 w 173"/>
                <a:gd name="T7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3" h="143">
                  <a:moveTo>
                    <a:pt x="0" y="143"/>
                  </a:moveTo>
                  <a:cubicBezTo>
                    <a:pt x="141" y="143"/>
                    <a:pt x="173" y="0"/>
                    <a:pt x="173" y="0"/>
                  </a:cubicBezTo>
                  <a:cubicBezTo>
                    <a:pt x="149" y="42"/>
                    <a:pt x="59" y="42"/>
                    <a:pt x="59" y="42"/>
                  </a:cubicBezTo>
                  <a:lnTo>
                    <a:pt x="0" y="143"/>
                  </a:lnTo>
                  <a:close/>
                </a:path>
              </a:pathLst>
            </a:custGeom>
            <a:solidFill>
              <a:srgbClr val="6EA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" name="Freeform 8"/>
            <p:cNvSpPr>
              <a:spLocks/>
            </p:cNvSpPr>
            <p:nvPr/>
          </p:nvSpPr>
          <p:spPr bwMode="auto">
            <a:xfrm>
              <a:off x="4202" y="3009"/>
              <a:ext cx="987" cy="873"/>
            </a:xfrm>
            <a:custGeom>
              <a:avLst/>
              <a:gdLst>
                <a:gd name="T0" fmla="*/ 417 w 417"/>
                <a:gd name="T1" fmla="*/ 0 h 367"/>
                <a:gd name="T2" fmla="*/ 77 w 417"/>
                <a:gd name="T3" fmla="*/ 215 h 367"/>
                <a:gd name="T4" fmla="*/ 0 w 417"/>
                <a:gd name="T5" fmla="*/ 345 h 367"/>
                <a:gd name="T6" fmla="*/ 417 w 417"/>
                <a:gd name="T7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7" h="367">
                  <a:moveTo>
                    <a:pt x="417" y="0"/>
                  </a:moveTo>
                  <a:cubicBezTo>
                    <a:pt x="291" y="270"/>
                    <a:pt x="77" y="215"/>
                    <a:pt x="77" y="215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0" y="345"/>
                    <a:pt x="314" y="367"/>
                    <a:pt x="417" y="0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" name="Freeform 9"/>
            <p:cNvSpPr>
              <a:spLocks/>
            </p:cNvSpPr>
            <p:nvPr/>
          </p:nvSpPr>
          <p:spPr bwMode="auto">
            <a:xfrm>
              <a:off x="4384" y="3009"/>
              <a:ext cx="805" cy="626"/>
            </a:xfrm>
            <a:custGeom>
              <a:avLst/>
              <a:gdLst>
                <a:gd name="T0" fmla="*/ 340 w 340"/>
                <a:gd name="T1" fmla="*/ 0 h 263"/>
                <a:gd name="T2" fmla="*/ 67 w 340"/>
                <a:gd name="T3" fmla="*/ 103 h 263"/>
                <a:gd name="T4" fmla="*/ 0 w 340"/>
                <a:gd name="T5" fmla="*/ 215 h 263"/>
                <a:gd name="T6" fmla="*/ 0 w 340"/>
                <a:gd name="T7" fmla="*/ 215 h 263"/>
                <a:gd name="T8" fmla="*/ 340 w 340"/>
                <a:gd name="T9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263">
                  <a:moveTo>
                    <a:pt x="340" y="0"/>
                  </a:moveTo>
                  <a:cubicBezTo>
                    <a:pt x="283" y="102"/>
                    <a:pt x="67" y="103"/>
                    <a:pt x="67" y="10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10" y="218"/>
                    <a:pt x="217" y="263"/>
                    <a:pt x="340" y="0"/>
                  </a:cubicBezTo>
                  <a:close/>
                </a:path>
              </a:pathLst>
            </a:custGeom>
            <a:solidFill>
              <a:srgbClr val="6EA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" name="Freeform 10"/>
            <p:cNvSpPr>
              <a:spLocks/>
            </p:cNvSpPr>
            <p:nvPr/>
          </p:nvSpPr>
          <p:spPr bwMode="auto">
            <a:xfrm>
              <a:off x="6669" y="3169"/>
              <a:ext cx="530" cy="659"/>
            </a:xfrm>
            <a:custGeom>
              <a:avLst/>
              <a:gdLst>
                <a:gd name="T0" fmla="*/ 141 w 224"/>
                <a:gd name="T1" fmla="*/ 277 h 277"/>
                <a:gd name="T2" fmla="*/ 141 w 224"/>
                <a:gd name="T3" fmla="*/ 180 h 277"/>
                <a:gd name="T4" fmla="*/ 142 w 224"/>
                <a:gd name="T5" fmla="*/ 178 h 277"/>
                <a:gd name="T6" fmla="*/ 224 w 224"/>
                <a:gd name="T7" fmla="*/ 0 h 277"/>
                <a:gd name="T8" fmla="*/ 163 w 224"/>
                <a:gd name="T9" fmla="*/ 0 h 277"/>
                <a:gd name="T10" fmla="*/ 116 w 224"/>
                <a:gd name="T11" fmla="*/ 105 h 277"/>
                <a:gd name="T12" fmla="*/ 112 w 224"/>
                <a:gd name="T13" fmla="*/ 108 h 277"/>
                <a:gd name="T14" fmla="*/ 108 w 224"/>
                <a:gd name="T15" fmla="*/ 105 h 277"/>
                <a:gd name="T16" fmla="*/ 62 w 224"/>
                <a:gd name="T17" fmla="*/ 1 h 277"/>
                <a:gd name="T18" fmla="*/ 0 w 224"/>
                <a:gd name="T19" fmla="*/ 1 h 277"/>
                <a:gd name="T20" fmla="*/ 83 w 224"/>
                <a:gd name="T21" fmla="*/ 178 h 277"/>
                <a:gd name="T22" fmla="*/ 83 w 224"/>
                <a:gd name="T23" fmla="*/ 180 h 277"/>
                <a:gd name="T24" fmla="*/ 83 w 224"/>
                <a:gd name="T25" fmla="*/ 277 h 277"/>
                <a:gd name="T26" fmla="*/ 141 w 224"/>
                <a:gd name="T27" fmla="*/ 27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4" h="277">
                  <a:moveTo>
                    <a:pt x="141" y="277"/>
                  </a:moveTo>
                  <a:cubicBezTo>
                    <a:pt x="141" y="180"/>
                    <a:pt x="141" y="180"/>
                    <a:pt x="141" y="180"/>
                  </a:cubicBezTo>
                  <a:cubicBezTo>
                    <a:pt x="141" y="179"/>
                    <a:pt x="141" y="179"/>
                    <a:pt x="142" y="178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16" y="105"/>
                    <a:pt x="116" y="105"/>
                    <a:pt x="116" y="105"/>
                  </a:cubicBezTo>
                  <a:cubicBezTo>
                    <a:pt x="115" y="107"/>
                    <a:pt x="114" y="108"/>
                    <a:pt x="112" y="108"/>
                  </a:cubicBezTo>
                  <a:cubicBezTo>
                    <a:pt x="110" y="108"/>
                    <a:pt x="109" y="107"/>
                    <a:pt x="108" y="105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3" y="178"/>
                    <a:pt x="83" y="178"/>
                    <a:pt x="83" y="178"/>
                  </a:cubicBezTo>
                  <a:cubicBezTo>
                    <a:pt x="83" y="179"/>
                    <a:pt x="83" y="179"/>
                    <a:pt x="83" y="180"/>
                  </a:cubicBezTo>
                  <a:cubicBezTo>
                    <a:pt x="83" y="277"/>
                    <a:pt x="83" y="277"/>
                    <a:pt x="83" y="277"/>
                  </a:cubicBezTo>
                  <a:lnTo>
                    <a:pt x="141" y="277"/>
                  </a:ln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" name="Freeform 11"/>
            <p:cNvSpPr>
              <a:spLocks/>
            </p:cNvSpPr>
            <p:nvPr/>
          </p:nvSpPr>
          <p:spPr bwMode="auto">
            <a:xfrm>
              <a:off x="7161" y="3164"/>
              <a:ext cx="452" cy="668"/>
            </a:xfrm>
            <a:custGeom>
              <a:avLst/>
              <a:gdLst>
                <a:gd name="T0" fmla="*/ 123 w 191"/>
                <a:gd name="T1" fmla="*/ 115 h 281"/>
                <a:gd name="T2" fmla="*/ 120 w 191"/>
                <a:gd name="T3" fmla="*/ 113 h 281"/>
                <a:gd name="T4" fmla="*/ 82 w 191"/>
                <a:gd name="T5" fmla="*/ 75 h 281"/>
                <a:gd name="T6" fmla="*/ 90 w 191"/>
                <a:gd name="T7" fmla="*/ 58 h 281"/>
                <a:gd name="T8" fmla="*/ 125 w 191"/>
                <a:gd name="T9" fmla="*/ 50 h 281"/>
                <a:gd name="T10" fmla="*/ 179 w 191"/>
                <a:gd name="T11" fmla="*/ 66 h 281"/>
                <a:gd name="T12" fmla="*/ 179 w 191"/>
                <a:gd name="T13" fmla="*/ 16 h 281"/>
                <a:gd name="T14" fmla="*/ 129 w 191"/>
                <a:gd name="T15" fmla="*/ 3 h 281"/>
                <a:gd name="T16" fmla="*/ 128 w 191"/>
                <a:gd name="T17" fmla="*/ 3 h 281"/>
                <a:gd name="T18" fmla="*/ 54 w 191"/>
                <a:gd name="T19" fmla="*/ 21 h 281"/>
                <a:gd name="T20" fmla="*/ 30 w 191"/>
                <a:gd name="T21" fmla="*/ 70 h 281"/>
                <a:gd name="T22" fmla="*/ 43 w 191"/>
                <a:gd name="T23" fmla="*/ 115 h 281"/>
                <a:gd name="T24" fmla="*/ 91 w 191"/>
                <a:gd name="T25" fmla="*/ 149 h 281"/>
                <a:gd name="T26" fmla="*/ 95 w 191"/>
                <a:gd name="T27" fmla="*/ 152 h 281"/>
                <a:gd name="T28" fmla="*/ 131 w 191"/>
                <a:gd name="T29" fmla="*/ 207 h 281"/>
                <a:gd name="T30" fmla="*/ 80 w 191"/>
                <a:gd name="T31" fmla="*/ 229 h 281"/>
                <a:gd name="T32" fmla="*/ 0 w 191"/>
                <a:gd name="T33" fmla="*/ 205 h 281"/>
                <a:gd name="T34" fmla="*/ 0 w 191"/>
                <a:gd name="T35" fmla="*/ 256 h 281"/>
                <a:gd name="T36" fmla="*/ 80 w 191"/>
                <a:gd name="T37" fmla="*/ 279 h 281"/>
                <a:gd name="T38" fmla="*/ 185 w 191"/>
                <a:gd name="T39" fmla="*/ 210 h 281"/>
                <a:gd name="T40" fmla="*/ 123 w 191"/>
                <a:gd name="T41" fmla="*/ 115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1" h="281">
                  <a:moveTo>
                    <a:pt x="123" y="115"/>
                  </a:moveTo>
                  <a:cubicBezTo>
                    <a:pt x="122" y="114"/>
                    <a:pt x="121" y="113"/>
                    <a:pt x="120" y="113"/>
                  </a:cubicBezTo>
                  <a:cubicBezTo>
                    <a:pt x="110" y="108"/>
                    <a:pt x="80" y="96"/>
                    <a:pt x="82" y="75"/>
                  </a:cubicBezTo>
                  <a:cubicBezTo>
                    <a:pt x="82" y="68"/>
                    <a:pt x="85" y="62"/>
                    <a:pt x="90" y="58"/>
                  </a:cubicBezTo>
                  <a:cubicBezTo>
                    <a:pt x="100" y="50"/>
                    <a:pt x="119" y="50"/>
                    <a:pt x="125" y="50"/>
                  </a:cubicBezTo>
                  <a:cubicBezTo>
                    <a:pt x="150" y="52"/>
                    <a:pt x="172" y="62"/>
                    <a:pt x="179" y="66"/>
                  </a:cubicBezTo>
                  <a:cubicBezTo>
                    <a:pt x="179" y="16"/>
                    <a:pt x="179" y="16"/>
                    <a:pt x="179" y="16"/>
                  </a:cubicBezTo>
                  <a:cubicBezTo>
                    <a:pt x="158" y="8"/>
                    <a:pt x="138" y="4"/>
                    <a:pt x="129" y="3"/>
                  </a:cubicBezTo>
                  <a:cubicBezTo>
                    <a:pt x="128" y="3"/>
                    <a:pt x="128" y="3"/>
                    <a:pt x="128" y="3"/>
                  </a:cubicBezTo>
                  <a:cubicBezTo>
                    <a:pt x="98" y="0"/>
                    <a:pt x="71" y="6"/>
                    <a:pt x="54" y="21"/>
                  </a:cubicBezTo>
                  <a:cubicBezTo>
                    <a:pt x="40" y="32"/>
                    <a:pt x="32" y="49"/>
                    <a:pt x="30" y="70"/>
                  </a:cubicBezTo>
                  <a:cubicBezTo>
                    <a:pt x="28" y="86"/>
                    <a:pt x="32" y="100"/>
                    <a:pt x="43" y="115"/>
                  </a:cubicBezTo>
                  <a:cubicBezTo>
                    <a:pt x="53" y="129"/>
                    <a:pt x="72" y="139"/>
                    <a:pt x="91" y="149"/>
                  </a:cubicBezTo>
                  <a:cubicBezTo>
                    <a:pt x="95" y="152"/>
                    <a:pt x="95" y="152"/>
                    <a:pt x="95" y="152"/>
                  </a:cubicBezTo>
                  <a:cubicBezTo>
                    <a:pt x="122" y="166"/>
                    <a:pt x="141" y="181"/>
                    <a:pt x="131" y="207"/>
                  </a:cubicBezTo>
                  <a:cubicBezTo>
                    <a:pt x="125" y="223"/>
                    <a:pt x="108" y="229"/>
                    <a:pt x="80" y="229"/>
                  </a:cubicBezTo>
                  <a:cubicBezTo>
                    <a:pt x="45" y="229"/>
                    <a:pt x="0" y="205"/>
                    <a:pt x="0" y="205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256"/>
                    <a:pt x="25" y="277"/>
                    <a:pt x="80" y="279"/>
                  </a:cubicBezTo>
                  <a:cubicBezTo>
                    <a:pt x="137" y="281"/>
                    <a:pt x="179" y="251"/>
                    <a:pt x="185" y="210"/>
                  </a:cubicBezTo>
                  <a:cubicBezTo>
                    <a:pt x="191" y="164"/>
                    <a:pt x="169" y="137"/>
                    <a:pt x="123" y="115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sp>
        <p:nvSpPr>
          <p:cNvPr id="13" name="文本占位符 4"/>
          <p:cNvSpPr>
            <a:spLocks noGrp="1"/>
          </p:cNvSpPr>
          <p:nvPr>
            <p:ph type="body" sz="quarter" idx="11"/>
          </p:nvPr>
        </p:nvSpPr>
        <p:spPr>
          <a:xfrm>
            <a:off x="309142" y="1060988"/>
            <a:ext cx="11560381" cy="873125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336"/>
              </a:spcBef>
              <a:buNone/>
              <a:defRPr sz="1800">
                <a:solidFill>
                  <a:srgbClr val="4D4D4D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1815499" y="6628605"/>
            <a:ext cx="365530" cy="190948"/>
          </a:xfrm>
          <a:prstGeom prst="rect">
            <a:avLst/>
          </a:prstGeom>
        </p:spPr>
        <p:txBody>
          <a:bodyPr anchor="ctr"/>
          <a:lstStyle>
            <a:lvl1pPr algn="l">
              <a:defRPr sz="933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8F4182E-C714-42C7-A469-58BC6CAD6E1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2884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标题和内容(带标注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226975" y="6603841"/>
            <a:ext cx="10789579" cy="215711"/>
          </a:xfrm>
          <a:prstGeom prst="rect">
            <a:avLst/>
          </a:prstGeom>
        </p:spPr>
        <p:txBody>
          <a:bodyPr anchor="ctr"/>
          <a:lstStyle>
            <a:lvl1pPr algn="l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buNone/>
              <a:defRPr sz="2667"/>
            </a:lvl2pPr>
            <a:lvl3pPr>
              <a:buNone/>
              <a:defRPr sz="2400"/>
            </a:lvl3pPr>
            <a:lvl4pPr>
              <a:buNone/>
              <a:defRPr sz="2133"/>
            </a:lvl4pPr>
            <a:lvl5pPr>
              <a:buNone/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 dirty="0" smtClean="0"/>
              <a:t>标注：</a:t>
            </a:r>
          </a:p>
        </p:txBody>
      </p:sp>
      <p:grpSp>
        <p:nvGrpSpPr>
          <p:cNvPr id="17" name="Group 4"/>
          <p:cNvGrpSpPr>
            <a:grpSpLocks noChangeAspect="1"/>
          </p:cNvGrpSpPr>
          <p:nvPr/>
        </p:nvGrpSpPr>
        <p:grpSpPr bwMode="auto">
          <a:xfrm>
            <a:off x="11245630" y="6615131"/>
            <a:ext cx="527956" cy="160816"/>
            <a:chOff x="4202" y="2843"/>
            <a:chExt cx="3411" cy="1039"/>
          </a:xfrm>
        </p:grpSpPr>
        <p:sp>
          <p:nvSpPr>
            <p:cNvPr id="18" name="Freeform 5"/>
            <p:cNvSpPr>
              <a:spLocks noEditPoints="1"/>
            </p:cNvSpPr>
            <p:nvPr/>
          </p:nvSpPr>
          <p:spPr bwMode="auto">
            <a:xfrm>
              <a:off x="6105" y="3169"/>
              <a:ext cx="687" cy="659"/>
            </a:xfrm>
            <a:custGeom>
              <a:avLst/>
              <a:gdLst>
                <a:gd name="T0" fmla="*/ 108 w 290"/>
                <a:gd name="T1" fmla="*/ 0 h 277"/>
                <a:gd name="T2" fmla="*/ 0 w 290"/>
                <a:gd name="T3" fmla="*/ 277 h 277"/>
                <a:gd name="T4" fmla="*/ 62 w 290"/>
                <a:gd name="T5" fmla="*/ 277 h 277"/>
                <a:gd name="T6" fmla="*/ 80 w 290"/>
                <a:gd name="T7" fmla="*/ 228 h 277"/>
                <a:gd name="T8" fmla="*/ 84 w 290"/>
                <a:gd name="T9" fmla="*/ 225 h 277"/>
                <a:gd name="T10" fmla="*/ 207 w 290"/>
                <a:gd name="T11" fmla="*/ 225 h 277"/>
                <a:gd name="T12" fmla="*/ 211 w 290"/>
                <a:gd name="T13" fmla="*/ 228 h 277"/>
                <a:gd name="T14" fmla="*/ 229 w 290"/>
                <a:gd name="T15" fmla="*/ 277 h 277"/>
                <a:gd name="T16" fmla="*/ 290 w 290"/>
                <a:gd name="T17" fmla="*/ 277 h 277"/>
                <a:gd name="T18" fmla="*/ 183 w 290"/>
                <a:gd name="T19" fmla="*/ 0 h 277"/>
                <a:gd name="T20" fmla="*/ 108 w 290"/>
                <a:gd name="T21" fmla="*/ 0 h 277"/>
                <a:gd name="T22" fmla="*/ 192 w 290"/>
                <a:gd name="T23" fmla="*/ 176 h 277"/>
                <a:gd name="T24" fmla="*/ 188 w 290"/>
                <a:gd name="T25" fmla="*/ 178 h 277"/>
                <a:gd name="T26" fmla="*/ 103 w 290"/>
                <a:gd name="T27" fmla="*/ 178 h 277"/>
                <a:gd name="T28" fmla="*/ 99 w 290"/>
                <a:gd name="T29" fmla="*/ 176 h 277"/>
                <a:gd name="T30" fmla="*/ 99 w 290"/>
                <a:gd name="T31" fmla="*/ 172 h 277"/>
                <a:gd name="T32" fmla="*/ 142 w 290"/>
                <a:gd name="T33" fmla="*/ 56 h 277"/>
                <a:gd name="T34" fmla="*/ 146 w 290"/>
                <a:gd name="T35" fmla="*/ 53 h 277"/>
                <a:gd name="T36" fmla="*/ 150 w 290"/>
                <a:gd name="T37" fmla="*/ 56 h 277"/>
                <a:gd name="T38" fmla="*/ 192 w 290"/>
                <a:gd name="T39" fmla="*/ 172 h 277"/>
                <a:gd name="T40" fmla="*/ 192 w 290"/>
                <a:gd name="T41" fmla="*/ 176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0" h="277">
                  <a:moveTo>
                    <a:pt x="108" y="0"/>
                  </a:moveTo>
                  <a:cubicBezTo>
                    <a:pt x="0" y="277"/>
                    <a:pt x="0" y="277"/>
                    <a:pt x="0" y="277"/>
                  </a:cubicBezTo>
                  <a:cubicBezTo>
                    <a:pt x="62" y="277"/>
                    <a:pt x="62" y="277"/>
                    <a:pt x="62" y="277"/>
                  </a:cubicBezTo>
                  <a:cubicBezTo>
                    <a:pt x="80" y="228"/>
                    <a:pt x="80" y="228"/>
                    <a:pt x="80" y="228"/>
                  </a:cubicBezTo>
                  <a:cubicBezTo>
                    <a:pt x="81" y="226"/>
                    <a:pt x="82" y="225"/>
                    <a:pt x="84" y="225"/>
                  </a:cubicBezTo>
                  <a:cubicBezTo>
                    <a:pt x="207" y="225"/>
                    <a:pt x="207" y="225"/>
                    <a:pt x="207" y="225"/>
                  </a:cubicBezTo>
                  <a:cubicBezTo>
                    <a:pt x="209" y="225"/>
                    <a:pt x="210" y="226"/>
                    <a:pt x="211" y="228"/>
                  </a:cubicBezTo>
                  <a:cubicBezTo>
                    <a:pt x="229" y="277"/>
                    <a:pt x="229" y="277"/>
                    <a:pt x="229" y="277"/>
                  </a:cubicBezTo>
                  <a:cubicBezTo>
                    <a:pt x="290" y="277"/>
                    <a:pt x="290" y="277"/>
                    <a:pt x="290" y="277"/>
                  </a:cubicBezTo>
                  <a:cubicBezTo>
                    <a:pt x="183" y="0"/>
                    <a:pt x="183" y="0"/>
                    <a:pt x="183" y="0"/>
                  </a:cubicBezTo>
                  <a:lnTo>
                    <a:pt x="108" y="0"/>
                  </a:lnTo>
                  <a:close/>
                  <a:moveTo>
                    <a:pt x="192" y="176"/>
                  </a:moveTo>
                  <a:cubicBezTo>
                    <a:pt x="191" y="177"/>
                    <a:pt x="190" y="178"/>
                    <a:pt x="188" y="178"/>
                  </a:cubicBezTo>
                  <a:cubicBezTo>
                    <a:pt x="103" y="178"/>
                    <a:pt x="103" y="178"/>
                    <a:pt x="103" y="178"/>
                  </a:cubicBezTo>
                  <a:cubicBezTo>
                    <a:pt x="101" y="178"/>
                    <a:pt x="100" y="177"/>
                    <a:pt x="99" y="176"/>
                  </a:cubicBezTo>
                  <a:cubicBezTo>
                    <a:pt x="98" y="175"/>
                    <a:pt x="98" y="173"/>
                    <a:pt x="99" y="172"/>
                  </a:cubicBezTo>
                  <a:cubicBezTo>
                    <a:pt x="142" y="56"/>
                    <a:pt x="142" y="56"/>
                    <a:pt x="142" y="56"/>
                  </a:cubicBezTo>
                  <a:cubicBezTo>
                    <a:pt x="142" y="54"/>
                    <a:pt x="144" y="53"/>
                    <a:pt x="146" y="53"/>
                  </a:cubicBezTo>
                  <a:cubicBezTo>
                    <a:pt x="147" y="53"/>
                    <a:pt x="149" y="54"/>
                    <a:pt x="150" y="56"/>
                  </a:cubicBezTo>
                  <a:cubicBezTo>
                    <a:pt x="192" y="172"/>
                    <a:pt x="192" y="172"/>
                    <a:pt x="192" y="172"/>
                  </a:cubicBezTo>
                  <a:cubicBezTo>
                    <a:pt x="193" y="173"/>
                    <a:pt x="193" y="175"/>
                    <a:pt x="192" y="176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5317" y="3171"/>
              <a:ext cx="923" cy="657"/>
            </a:xfrm>
            <a:custGeom>
              <a:avLst/>
              <a:gdLst>
                <a:gd name="T0" fmla="*/ 254 w 390"/>
                <a:gd name="T1" fmla="*/ 177 h 276"/>
                <a:gd name="T2" fmla="*/ 250 w 390"/>
                <a:gd name="T3" fmla="*/ 173 h 276"/>
                <a:gd name="T4" fmla="*/ 226 w 390"/>
                <a:gd name="T5" fmla="*/ 0 h 276"/>
                <a:gd name="T6" fmla="*/ 153 w 390"/>
                <a:gd name="T7" fmla="*/ 0 h 276"/>
                <a:gd name="T8" fmla="*/ 75 w 390"/>
                <a:gd name="T9" fmla="*/ 175 h 276"/>
                <a:gd name="T10" fmla="*/ 71 w 390"/>
                <a:gd name="T11" fmla="*/ 178 h 276"/>
                <a:gd name="T12" fmla="*/ 67 w 390"/>
                <a:gd name="T13" fmla="*/ 174 h 276"/>
                <a:gd name="T14" fmla="*/ 56 w 390"/>
                <a:gd name="T15" fmla="*/ 0 h 276"/>
                <a:gd name="T16" fmla="*/ 0 w 390"/>
                <a:gd name="T17" fmla="*/ 0 h 276"/>
                <a:gd name="T18" fmla="*/ 21 w 390"/>
                <a:gd name="T19" fmla="*/ 276 h 276"/>
                <a:gd name="T20" fmla="*/ 90 w 390"/>
                <a:gd name="T21" fmla="*/ 276 h 276"/>
                <a:gd name="T22" fmla="*/ 175 w 390"/>
                <a:gd name="T23" fmla="*/ 82 h 276"/>
                <a:gd name="T24" fmla="*/ 180 w 390"/>
                <a:gd name="T25" fmla="*/ 80 h 276"/>
                <a:gd name="T26" fmla="*/ 183 w 390"/>
                <a:gd name="T27" fmla="*/ 83 h 276"/>
                <a:gd name="T28" fmla="*/ 210 w 390"/>
                <a:gd name="T29" fmla="*/ 276 h 276"/>
                <a:gd name="T30" fmla="*/ 276 w 390"/>
                <a:gd name="T31" fmla="*/ 276 h 276"/>
                <a:gd name="T32" fmla="*/ 390 w 390"/>
                <a:gd name="T33" fmla="*/ 0 h 276"/>
                <a:gd name="T34" fmla="*/ 330 w 390"/>
                <a:gd name="T35" fmla="*/ 0 h 276"/>
                <a:gd name="T36" fmla="*/ 258 w 390"/>
                <a:gd name="T37" fmla="*/ 174 h 276"/>
                <a:gd name="T38" fmla="*/ 254 w 390"/>
                <a:gd name="T39" fmla="*/ 177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0" h="276">
                  <a:moveTo>
                    <a:pt x="254" y="177"/>
                  </a:moveTo>
                  <a:cubicBezTo>
                    <a:pt x="252" y="177"/>
                    <a:pt x="250" y="175"/>
                    <a:pt x="250" y="173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75" y="175"/>
                    <a:pt x="75" y="175"/>
                    <a:pt x="75" y="175"/>
                  </a:cubicBezTo>
                  <a:cubicBezTo>
                    <a:pt x="74" y="177"/>
                    <a:pt x="73" y="178"/>
                    <a:pt x="71" y="178"/>
                  </a:cubicBezTo>
                  <a:cubicBezTo>
                    <a:pt x="69" y="177"/>
                    <a:pt x="67" y="176"/>
                    <a:pt x="67" y="17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276"/>
                    <a:pt x="21" y="276"/>
                    <a:pt x="21" y="276"/>
                  </a:cubicBezTo>
                  <a:cubicBezTo>
                    <a:pt x="90" y="276"/>
                    <a:pt x="90" y="276"/>
                    <a:pt x="90" y="276"/>
                  </a:cubicBezTo>
                  <a:cubicBezTo>
                    <a:pt x="175" y="82"/>
                    <a:pt x="175" y="82"/>
                    <a:pt x="175" y="82"/>
                  </a:cubicBezTo>
                  <a:cubicBezTo>
                    <a:pt x="176" y="80"/>
                    <a:pt x="178" y="79"/>
                    <a:pt x="180" y="80"/>
                  </a:cubicBezTo>
                  <a:cubicBezTo>
                    <a:pt x="182" y="80"/>
                    <a:pt x="183" y="81"/>
                    <a:pt x="183" y="83"/>
                  </a:cubicBezTo>
                  <a:cubicBezTo>
                    <a:pt x="210" y="276"/>
                    <a:pt x="210" y="276"/>
                    <a:pt x="210" y="276"/>
                  </a:cubicBezTo>
                  <a:cubicBezTo>
                    <a:pt x="276" y="276"/>
                    <a:pt x="276" y="276"/>
                    <a:pt x="276" y="276"/>
                  </a:cubicBezTo>
                  <a:cubicBezTo>
                    <a:pt x="390" y="0"/>
                    <a:pt x="390" y="0"/>
                    <a:pt x="390" y="0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258" y="174"/>
                    <a:pt x="258" y="174"/>
                    <a:pt x="258" y="174"/>
                  </a:cubicBezTo>
                  <a:cubicBezTo>
                    <a:pt x="257" y="176"/>
                    <a:pt x="256" y="177"/>
                    <a:pt x="254" y="177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" name="Freeform 7"/>
            <p:cNvSpPr>
              <a:spLocks/>
            </p:cNvSpPr>
            <p:nvPr/>
          </p:nvSpPr>
          <p:spPr bwMode="auto">
            <a:xfrm>
              <a:off x="4680" y="2843"/>
              <a:ext cx="410" cy="340"/>
            </a:xfrm>
            <a:custGeom>
              <a:avLst/>
              <a:gdLst>
                <a:gd name="T0" fmla="*/ 0 w 173"/>
                <a:gd name="T1" fmla="*/ 143 h 143"/>
                <a:gd name="T2" fmla="*/ 173 w 173"/>
                <a:gd name="T3" fmla="*/ 0 h 143"/>
                <a:gd name="T4" fmla="*/ 59 w 173"/>
                <a:gd name="T5" fmla="*/ 42 h 143"/>
                <a:gd name="T6" fmla="*/ 0 w 173"/>
                <a:gd name="T7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3" h="143">
                  <a:moveTo>
                    <a:pt x="0" y="143"/>
                  </a:moveTo>
                  <a:cubicBezTo>
                    <a:pt x="141" y="143"/>
                    <a:pt x="173" y="0"/>
                    <a:pt x="173" y="0"/>
                  </a:cubicBezTo>
                  <a:cubicBezTo>
                    <a:pt x="149" y="42"/>
                    <a:pt x="59" y="42"/>
                    <a:pt x="59" y="42"/>
                  </a:cubicBezTo>
                  <a:lnTo>
                    <a:pt x="0" y="143"/>
                  </a:lnTo>
                  <a:close/>
                </a:path>
              </a:pathLst>
            </a:custGeom>
            <a:solidFill>
              <a:srgbClr val="6EA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" name="Freeform 8"/>
            <p:cNvSpPr>
              <a:spLocks/>
            </p:cNvSpPr>
            <p:nvPr/>
          </p:nvSpPr>
          <p:spPr bwMode="auto">
            <a:xfrm>
              <a:off x="4202" y="3009"/>
              <a:ext cx="987" cy="873"/>
            </a:xfrm>
            <a:custGeom>
              <a:avLst/>
              <a:gdLst>
                <a:gd name="T0" fmla="*/ 417 w 417"/>
                <a:gd name="T1" fmla="*/ 0 h 367"/>
                <a:gd name="T2" fmla="*/ 77 w 417"/>
                <a:gd name="T3" fmla="*/ 215 h 367"/>
                <a:gd name="T4" fmla="*/ 0 w 417"/>
                <a:gd name="T5" fmla="*/ 345 h 367"/>
                <a:gd name="T6" fmla="*/ 417 w 417"/>
                <a:gd name="T7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7" h="367">
                  <a:moveTo>
                    <a:pt x="417" y="0"/>
                  </a:moveTo>
                  <a:cubicBezTo>
                    <a:pt x="291" y="270"/>
                    <a:pt x="77" y="215"/>
                    <a:pt x="77" y="215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0" y="345"/>
                    <a:pt x="314" y="367"/>
                    <a:pt x="417" y="0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" name="Freeform 9"/>
            <p:cNvSpPr>
              <a:spLocks/>
            </p:cNvSpPr>
            <p:nvPr/>
          </p:nvSpPr>
          <p:spPr bwMode="auto">
            <a:xfrm>
              <a:off x="4384" y="3009"/>
              <a:ext cx="805" cy="626"/>
            </a:xfrm>
            <a:custGeom>
              <a:avLst/>
              <a:gdLst>
                <a:gd name="T0" fmla="*/ 340 w 340"/>
                <a:gd name="T1" fmla="*/ 0 h 263"/>
                <a:gd name="T2" fmla="*/ 67 w 340"/>
                <a:gd name="T3" fmla="*/ 103 h 263"/>
                <a:gd name="T4" fmla="*/ 0 w 340"/>
                <a:gd name="T5" fmla="*/ 215 h 263"/>
                <a:gd name="T6" fmla="*/ 0 w 340"/>
                <a:gd name="T7" fmla="*/ 215 h 263"/>
                <a:gd name="T8" fmla="*/ 340 w 340"/>
                <a:gd name="T9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263">
                  <a:moveTo>
                    <a:pt x="340" y="0"/>
                  </a:moveTo>
                  <a:cubicBezTo>
                    <a:pt x="283" y="102"/>
                    <a:pt x="67" y="103"/>
                    <a:pt x="67" y="10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10" y="218"/>
                    <a:pt x="217" y="263"/>
                    <a:pt x="340" y="0"/>
                  </a:cubicBezTo>
                  <a:close/>
                </a:path>
              </a:pathLst>
            </a:custGeom>
            <a:solidFill>
              <a:srgbClr val="6EA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" name="Freeform 10"/>
            <p:cNvSpPr>
              <a:spLocks/>
            </p:cNvSpPr>
            <p:nvPr/>
          </p:nvSpPr>
          <p:spPr bwMode="auto">
            <a:xfrm>
              <a:off x="6669" y="3169"/>
              <a:ext cx="530" cy="659"/>
            </a:xfrm>
            <a:custGeom>
              <a:avLst/>
              <a:gdLst>
                <a:gd name="T0" fmla="*/ 141 w 224"/>
                <a:gd name="T1" fmla="*/ 277 h 277"/>
                <a:gd name="T2" fmla="*/ 141 w 224"/>
                <a:gd name="T3" fmla="*/ 180 h 277"/>
                <a:gd name="T4" fmla="*/ 142 w 224"/>
                <a:gd name="T5" fmla="*/ 178 h 277"/>
                <a:gd name="T6" fmla="*/ 224 w 224"/>
                <a:gd name="T7" fmla="*/ 0 h 277"/>
                <a:gd name="T8" fmla="*/ 163 w 224"/>
                <a:gd name="T9" fmla="*/ 0 h 277"/>
                <a:gd name="T10" fmla="*/ 116 w 224"/>
                <a:gd name="T11" fmla="*/ 105 h 277"/>
                <a:gd name="T12" fmla="*/ 112 w 224"/>
                <a:gd name="T13" fmla="*/ 108 h 277"/>
                <a:gd name="T14" fmla="*/ 108 w 224"/>
                <a:gd name="T15" fmla="*/ 105 h 277"/>
                <a:gd name="T16" fmla="*/ 62 w 224"/>
                <a:gd name="T17" fmla="*/ 1 h 277"/>
                <a:gd name="T18" fmla="*/ 0 w 224"/>
                <a:gd name="T19" fmla="*/ 1 h 277"/>
                <a:gd name="T20" fmla="*/ 83 w 224"/>
                <a:gd name="T21" fmla="*/ 178 h 277"/>
                <a:gd name="T22" fmla="*/ 83 w 224"/>
                <a:gd name="T23" fmla="*/ 180 h 277"/>
                <a:gd name="T24" fmla="*/ 83 w 224"/>
                <a:gd name="T25" fmla="*/ 277 h 277"/>
                <a:gd name="T26" fmla="*/ 141 w 224"/>
                <a:gd name="T27" fmla="*/ 27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4" h="277">
                  <a:moveTo>
                    <a:pt x="141" y="277"/>
                  </a:moveTo>
                  <a:cubicBezTo>
                    <a:pt x="141" y="180"/>
                    <a:pt x="141" y="180"/>
                    <a:pt x="141" y="180"/>
                  </a:cubicBezTo>
                  <a:cubicBezTo>
                    <a:pt x="141" y="179"/>
                    <a:pt x="141" y="179"/>
                    <a:pt x="142" y="178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16" y="105"/>
                    <a:pt x="116" y="105"/>
                    <a:pt x="116" y="105"/>
                  </a:cubicBezTo>
                  <a:cubicBezTo>
                    <a:pt x="115" y="107"/>
                    <a:pt x="114" y="108"/>
                    <a:pt x="112" y="108"/>
                  </a:cubicBezTo>
                  <a:cubicBezTo>
                    <a:pt x="110" y="108"/>
                    <a:pt x="109" y="107"/>
                    <a:pt x="108" y="105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3" y="178"/>
                    <a:pt x="83" y="178"/>
                    <a:pt x="83" y="178"/>
                  </a:cubicBezTo>
                  <a:cubicBezTo>
                    <a:pt x="83" y="179"/>
                    <a:pt x="83" y="179"/>
                    <a:pt x="83" y="180"/>
                  </a:cubicBezTo>
                  <a:cubicBezTo>
                    <a:pt x="83" y="277"/>
                    <a:pt x="83" y="277"/>
                    <a:pt x="83" y="277"/>
                  </a:cubicBezTo>
                  <a:lnTo>
                    <a:pt x="141" y="277"/>
                  </a:ln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" name="Freeform 11"/>
            <p:cNvSpPr>
              <a:spLocks/>
            </p:cNvSpPr>
            <p:nvPr/>
          </p:nvSpPr>
          <p:spPr bwMode="auto">
            <a:xfrm>
              <a:off x="7161" y="3164"/>
              <a:ext cx="452" cy="668"/>
            </a:xfrm>
            <a:custGeom>
              <a:avLst/>
              <a:gdLst>
                <a:gd name="T0" fmla="*/ 123 w 191"/>
                <a:gd name="T1" fmla="*/ 115 h 281"/>
                <a:gd name="T2" fmla="*/ 120 w 191"/>
                <a:gd name="T3" fmla="*/ 113 h 281"/>
                <a:gd name="T4" fmla="*/ 82 w 191"/>
                <a:gd name="T5" fmla="*/ 75 h 281"/>
                <a:gd name="T6" fmla="*/ 90 w 191"/>
                <a:gd name="T7" fmla="*/ 58 h 281"/>
                <a:gd name="T8" fmla="*/ 125 w 191"/>
                <a:gd name="T9" fmla="*/ 50 h 281"/>
                <a:gd name="T10" fmla="*/ 179 w 191"/>
                <a:gd name="T11" fmla="*/ 66 h 281"/>
                <a:gd name="T12" fmla="*/ 179 w 191"/>
                <a:gd name="T13" fmla="*/ 16 h 281"/>
                <a:gd name="T14" fmla="*/ 129 w 191"/>
                <a:gd name="T15" fmla="*/ 3 h 281"/>
                <a:gd name="T16" fmla="*/ 128 w 191"/>
                <a:gd name="T17" fmla="*/ 3 h 281"/>
                <a:gd name="T18" fmla="*/ 54 w 191"/>
                <a:gd name="T19" fmla="*/ 21 h 281"/>
                <a:gd name="T20" fmla="*/ 30 w 191"/>
                <a:gd name="T21" fmla="*/ 70 h 281"/>
                <a:gd name="T22" fmla="*/ 43 w 191"/>
                <a:gd name="T23" fmla="*/ 115 h 281"/>
                <a:gd name="T24" fmla="*/ 91 w 191"/>
                <a:gd name="T25" fmla="*/ 149 h 281"/>
                <a:gd name="T26" fmla="*/ 95 w 191"/>
                <a:gd name="T27" fmla="*/ 152 h 281"/>
                <a:gd name="T28" fmla="*/ 131 w 191"/>
                <a:gd name="T29" fmla="*/ 207 h 281"/>
                <a:gd name="T30" fmla="*/ 80 w 191"/>
                <a:gd name="T31" fmla="*/ 229 h 281"/>
                <a:gd name="T32" fmla="*/ 0 w 191"/>
                <a:gd name="T33" fmla="*/ 205 h 281"/>
                <a:gd name="T34" fmla="*/ 0 w 191"/>
                <a:gd name="T35" fmla="*/ 256 h 281"/>
                <a:gd name="T36" fmla="*/ 80 w 191"/>
                <a:gd name="T37" fmla="*/ 279 h 281"/>
                <a:gd name="T38" fmla="*/ 185 w 191"/>
                <a:gd name="T39" fmla="*/ 210 h 281"/>
                <a:gd name="T40" fmla="*/ 123 w 191"/>
                <a:gd name="T41" fmla="*/ 115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1" h="281">
                  <a:moveTo>
                    <a:pt x="123" y="115"/>
                  </a:moveTo>
                  <a:cubicBezTo>
                    <a:pt x="122" y="114"/>
                    <a:pt x="121" y="113"/>
                    <a:pt x="120" y="113"/>
                  </a:cubicBezTo>
                  <a:cubicBezTo>
                    <a:pt x="110" y="108"/>
                    <a:pt x="80" y="96"/>
                    <a:pt x="82" y="75"/>
                  </a:cubicBezTo>
                  <a:cubicBezTo>
                    <a:pt x="82" y="68"/>
                    <a:pt x="85" y="62"/>
                    <a:pt x="90" y="58"/>
                  </a:cubicBezTo>
                  <a:cubicBezTo>
                    <a:pt x="100" y="50"/>
                    <a:pt x="119" y="50"/>
                    <a:pt x="125" y="50"/>
                  </a:cubicBezTo>
                  <a:cubicBezTo>
                    <a:pt x="150" y="52"/>
                    <a:pt x="172" y="62"/>
                    <a:pt x="179" y="66"/>
                  </a:cubicBezTo>
                  <a:cubicBezTo>
                    <a:pt x="179" y="16"/>
                    <a:pt x="179" y="16"/>
                    <a:pt x="179" y="16"/>
                  </a:cubicBezTo>
                  <a:cubicBezTo>
                    <a:pt x="158" y="8"/>
                    <a:pt x="138" y="4"/>
                    <a:pt x="129" y="3"/>
                  </a:cubicBezTo>
                  <a:cubicBezTo>
                    <a:pt x="128" y="3"/>
                    <a:pt x="128" y="3"/>
                    <a:pt x="128" y="3"/>
                  </a:cubicBezTo>
                  <a:cubicBezTo>
                    <a:pt x="98" y="0"/>
                    <a:pt x="71" y="6"/>
                    <a:pt x="54" y="21"/>
                  </a:cubicBezTo>
                  <a:cubicBezTo>
                    <a:pt x="40" y="32"/>
                    <a:pt x="32" y="49"/>
                    <a:pt x="30" y="70"/>
                  </a:cubicBezTo>
                  <a:cubicBezTo>
                    <a:pt x="28" y="86"/>
                    <a:pt x="32" y="100"/>
                    <a:pt x="43" y="115"/>
                  </a:cubicBezTo>
                  <a:cubicBezTo>
                    <a:pt x="53" y="129"/>
                    <a:pt x="72" y="139"/>
                    <a:pt x="91" y="149"/>
                  </a:cubicBezTo>
                  <a:cubicBezTo>
                    <a:pt x="95" y="152"/>
                    <a:pt x="95" y="152"/>
                    <a:pt x="95" y="152"/>
                  </a:cubicBezTo>
                  <a:cubicBezTo>
                    <a:pt x="122" y="166"/>
                    <a:pt x="141" y="181"/>
                    <a:pt x="131" y="207"/>
                  </a:cubicBezTo>
                  <a:cubicBezTo>
                    <a:pt x="125" y="223"/>
                    <a:pt x="108" y="229"/>
                    <a:pt x="80" y="229"/>
                  </a:cubicBezTo>
                  <a:cubicBezTo>
                    <a:pt x="45" y="229"/>
                    <a:pt x="0" y="205"/>
                    <a:pt x="0" y="205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256"/>
                    <a:pt x="25" y="277"/>
                    <a:pt x="80" y="279"/>
                  </a:cubicBezTo>
                  <a:cubicBezTo>
                    <a:pt x="137" y="281"/>
                    <a:pt x="179" y="251"/>
                    <a:pt x="185" y="210"/>
                  </a:cubicBezTo>
                  <a:cubicBezTo>
                    <a:pt x="191" y="164"/>
                    <a:pt x="169" y="137"/>
                    <a:pt x="123" y="115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sp>
        <p:nvSpPr>
          <p:cNvPr id="25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1815499" y="6628605"/>
            <a:ext cx="365530" cy="190948"/>
          </a:xfrm>
          <a:prstGeom prst="rect">
            <a:avLst/>
          </a:prstGeom>
        </p:spPr>
        <p:txBody>
          <a:bodyPr anchor="ctr"/>
          <a:lstStyle>
            <a:lvl1pPr algn="l">
              <a:defRPr sz="933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8F4182E-C714-42C7-A469-58BC6CAD6E1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3" name="标题 1"/>
          <p:cNvSpPr>
            <a:spLocks noGrp="1"/>
          </p:cNvSpPr>
          <p:nvPr>
            <p:ph type="title" hasCustomPrompt="1"/>
          </p:nvPr>
        </p:nvSpPr>
        <p:spPr>
          <a:xfrm>
            <a:off x="0" y="157824"/>
            <a:ext cx="12192000" cy="699964"/>
          </a:xfrm>
          <a:prstGeom prst="rect">
            <a:avLst/>
          </a:prstGeom>
          <a:solidFill>
            <a:srgbClr val="92D050"/>
          </a:solidFill>
        </p:spPr>
        <p:txBody>
          <a:bodyPr lIns="360000" rIns="360000" anchor="ctr">
            <a:noAutofit/>
          </a:bodyPr>
          <a:lstStyle>
            <a:lvl1pPr marL="0" marR="0" indent="0" algn="l" defTabSz="1219170" rtl="0" eaLnBrk="1" fontAlgn="auto" latinLnBrk="0" hangingPunct="1">
              <a:lnSpc>
                <a:spcPts val="44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1" spc="-133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sp>
        <p:nvSpPr>
          <p:cNvPr id="14" name="内容占位符 2"/>
          <p:cNvSpPr>
            <a:spLocks noGrp="1"/>
          </p:cNvSpPr>
          <p:nvPr>
            <p:ph sz="quarter" idx="11" hasCustomPrompt="1"/>
          </p:nvPr>
        </p:nvSpPr>
        <p:spPr>
          <a:xfrm>
            <a:off x="304800" y="1066800"/>
            <a:ext cx="11565467" cy="5422345"/>
          </a:xfrm>
          <a:prstGeom prst="rect">
            <a:avLst/>
          </a:prstGeom>
        </p:spPr>
        <p:txBody>
          <a:bodyPr/>
          <a:lstStyle>
            <a:lvl1pPr marL="252000" marR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Arial" panose="020B0604020202020204" pitchFamily="34" charset="0"/>
              <a:buChar char="►"/>
              <a:tabLst/>
              <a:defRPr lang="zh-CN" altLang="en-US" sz="1400" b="0" kern="1200" dirty="0" smtClean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52000" marR="0" lvl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Arial" panose="020B0604020202020204" pitchFamily="34" charset="0"/>
              <a:buChar char="►"/>
              <a:tabLst/>
              <a:defRPr/>
            </a:pPr>
            <a:r>
              <a:rPr lang="zh-CN" altLang="en-US" dirty="0" smtClean="0"/>
              <a:t>字体：微软雅黑</a:t>
            </a:r>
            <a:r>
              <a:rPr lang="en-US" altLang="zh-CN" dirty="0" smtClean="0"/>
              <a:t>/Arial </a:t>
            </a:r>
            <a:r>
              <a:rPr lang="zh-CN" altLang="en-US" dirty="0" smtClean="0"/>
              <a:t>，</a:t>
            </a:r>
            <a:r>
              <a:rPr lang="en-US" altLang="zh-CN" dirty="0" smtClean="0"/>
              <a:t>14</a:t>
            </a:r>
            <a:r>
              <a:rPr lang="zh-CN" altLang="en-US" dirty="0" smtClean="0"/>
              <a:t>（用于文本）</a:t>
            </a:r>
            <a:r>
              <a:rPr lang="en-US" altLang="zh-CN" dirty="0" smtClean="0"/>
              <a:t>-18</a:t>
            </a:r>
            <a:r>
              <a:rPr lang="zh-CN" altLang="en-US" dirty="0" smtClean="0"/>
              <a:t>号（用于副标题），黑色或灰色（可根据情况更改颜色与加粗等）。</a:t>
            </a:r>
          </a:p>
          <a:p>
            <a:pPr lvl="0"/>
            <a:r>
              <a:rPr lang="zh-CN" altLang="en-US" dirty="0" smtClean="0"/>
              <a:t>段落：一般文本的段落缩进为</a:t>
            </a:r>
            <a:r>
              <a:rPr lang="en-US" altLang="zh-CN" dirty="0" smtClean="0"/>
              <a:t>0.7cm</a:t>
            </a:r>
            <a:r>
              <a:rPr lang="zh-CN" altLang="en-US" dirty="0" smtClean="0"/>
              <a:t>，悬挂缩进</a:t>
            </a:r>
            <a:r>
              <a:rPr lang="en-US" altLang="zh-CN" dirty="0" smtClean="0"/>
              <a:t>0.7cm</a:t>
            </a:r>
            <a:r>
              <a:rPr lang="zh-CN" altLang="en-US" dirty="0" smtClean="0"/>
              <a:t>，段前间距为</a:t>
            </a:r>
            <a:r>
              <a:rPr lang="en-US" altLang="zh-CN" dirty="0" smtClean="0"/>
              <a:t>3.36-6</a:t>
            </a:r>
            <a:r>
              <a:rPr lang="zh-CN" altLang="en-US" dirty="0" smtClean="0"/>
              <a:t>磅（根据字体大小修改），行距为“单倍行距”</a:t>
            </a:r>
            <a:r>
              <a:rPr lang="en-US" altLang="zh-CN" dirty="0" smtClean="0"/>
              <a:t>-1.2</a:t>
            </a:r>
            <a:r>
              <a:rPr lang="zh-CN" altLang="en-US" dirty="0" smtClean="0"/>
              <a:t>倍；两端对齐；项目符号用正方形（根据字体大小修改其字高）。</a:t>
            </a:r>
            <a:endParaRPr lang="en-US" altLang="zh-CN" dirty="0" smtClean="0"/>
          </a:p>
          <a:p>
            <a:pPr lvl="0"/>
            <a:r>
              <a:rPr lang="zh-CN" altLang="en-US" dirty="0" smtClean="0"/>
              <a:t>图片：微软雅黑</a:t>
            </a:r>
            <a:r>
              <a:rPr lang="en-US" altLang="zh-CN" dirty="0" smtClean="0"/>
              <a:t>/Arial </a:t>
            </a:r>
            <a:r>
              <a:rPr lang="zh-CN" altLang="en-US" dirty="0" smtClean="0"/>
              <a:t>。标题为</a:t>
            </a:r>
            <a:r>
              <a:rPr lang="en-US" altLang="zh-CN" dirty="0" smtClean="0"/>
              <a:t>18-32</a:t>
            </a:r>
            <a:r>
              <a:rPr lang="zh-CN" altLang="en-US" dirty="0" smtClean="0"/>
              <a:t>号，加粗。说明文本为</a:t>
            </a:r>
            <a:r>
              <a:rPr lang="en-US" altLang="zh-CN" dirty="0" smtClean="0"/>
              <a:t>12-18</a:t>
            </a:r>
            <a:r>
              <a:rPr lang="zh-CN" altLang="en-US" dirty="0" smtClean="0"/>
              <a:t>号，黑色或灰色或蓝色常规字体。</a:t>
            </a:r>
            <a:endParaRPr lang="en-US" altLang="zh-CN" dirty="0" smtClean="0"/>
          </a:p>
          <a:p>
            <a:pPr lvl="0"/>
            <a:r>
              <a:rPr lang="zh-CN" altLang="en-US" dirty="0" smtClean="0"/>
              <a:t>表格：微软雅黑</a:t>
            </a:r>
            <a:r>
              <a:rPr lang="en-US" altLang="zh-CN" dirty="0" smtClean="0"/>
              <a:t>/Arial </a:t>
            </a:r>
            <a:r>
              <a:rPr lang="zh-CN" altLang="en-US" dirty="0" smtClean="0"/>
              <a:t>。标题为</a:t>
            </a:r>
            <a:r>
              <a:rPr lang="en-US" altLang="zh-CN" dirty="0" smtClean="0"/>
              <a:t>18-32</a:t>
            </a:r>
            <a:r>
              <a:rPr lang="zh-CN" altLang="en-US" dirty="0" smtClean="0"/>
              <a:t>号，加粗。说明文本为</a:t>
            </a:r>
            <a:r>
              <a:rPr lang="en-US" altLang="zh-CN" dirty="0" smtClean="0"/>
              <a:t>12-18</a:t>
            </a:r>
            <a:r>
              <a:rPr lang="zh-CN" altLang="en-US" dirty="0" smtClean="0"/>
              <a:t>号，黑色或灰色或蓝色常规字体。</a:t>
            </a:r>
            <a:endParaRPr lang="en-US" altLang="zh-CN" dirty="0" smtClean="0"/>
          </a:p>
          <a:p>
            <a:pPr lvl="0"/>
            <a:r>
              <a:rPr lang="zh-CN" altLang="en-US" dirty="0" smtClean="0"/>
              <a:t>图表、图示：请参照图表模板的规范。</a:t>
            </a:r>
          </a:p>
        </p:txBody>
      </p:sp>
    </p:spTree>
    <p:extLst>
      <p:ext uri="{BB962C8B-B14F-4D97-AF65-F5344CB8AC3E}">
        <p14:creationId xmlns:p14="http://schemas.microsoft.com/office/powerpoint/2010/main" val="7515593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8F4182E-C714-42C7-A469-58BC6CAD6E1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8" name="Picture 2" descr="C:\Documents and Settings\zengboxian\桌面\new logo 20150506-终稿.png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1562293" y="6605587"/>
            <a:ext cx="497413" cy="144000"/>
          </a:xfrm>
          <a:prstGeom prst="rect">
            <a:avLst/>
          </a:prstGeom>
          <a:noFill/>
        </p:spPr>
      </p:pic>
      <p:sp>
        <p:nvSpPr>
          <p:cNvPr id="20" name="文本占位符 4"/>
          <p:cNvSpPr>
            <a:spLocks noGrp="1"/>
          </p:cNvSpPr>
          <p:nvPr>
            <p:ph type="body" sz="quarter" idx="13"/>
          </p:nvPr>
        </p:nvSpPr>
        <p:spPr>
          <a:xfrm>
            <a:off x="309142" y="1060988"/>
            <a:ext cx="11560381" cy="873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829659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11906" y="6237312"/>
            <a:ext cx="11168186" cy="2880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000" b="0">
                <a:latin typeface="+mn-lt"/>
                <a:ea typeface="宋体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pic>
        <p:nvPicPr>
          <p:cNvPr id="5" name="Picture 2" descr="C:\Documents and Settings\zengboxian\桌面\new logo 20150506-终稿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62293" y="6605587"/>
            <a:ext cx="497413" cy="144000"/>
          </a:xfrm>
          <a:prstGeom prst="rect">
            <a:avLst/>
          </a:prstGeom>
          <a:noFill/>
        </p:spPr>
      </p:pic>
      <p:sp>
        <p:nvSpPr>
          <p:cNvPr id="7" name="文本占位符 4"/>
          <p:cNvSpPr txBox="1">
            <a:spLocks/>
          </p:cNvSpPr>
          <p:nvPr userDrawn="1"/>
        </p:nvSpPr>
        <p:spPr>
          <a:xfrm>
            <a:off x="309142" y="1060988"/>
            <a:ext cx="11560381" cy="472141"/>
          </a:xfrm>
          <a:prstGeom prst="rect">
            <a:avLst/>
          </a:prstGeom>
        </p:spPr>
        <p:txBody>
          <a:bodyPr/>
          <a:lstStyle>
            <a:lvl1pPr marL="0" lvl="0" indent="0" algn="just" defTabSz="1219170" eaLnBrk="1" latinLnBrk="0" hangingPunct="1">
              <a:lnSpc>
                <a:spcPct val="120000"/>
              </a:lnSpc>
              <a:spcBef>
                <a:spcPts val="336"/>
              </a:spcBef>
              <a:buFont typeface="Arial" pitchFamily="34" charset="0"/>
              <a:buNone/>
              <a:defRPr sz="1800">
                <a:solidFill>
                  <a:srgbClr val="4D4D4D"/>
                </a:solidFill>
                <a:latin typeface="+mn-lt"/>
                <a:ea typeface="+mn-ea"/>
              </a:defRPr>
            </a:lvl1pPr>
            <a:lvl2pPr marL="990575" indent="-380990" defTabSz="1219170" eaLnBrk="1" latinLnBrk="0" hangingPunct="1">
              <a:spcBef>
                <a:spcPct val="20000"/>
              </a:spcBef>
              <a:buFont typeface="Arial" pitchFamily="34" charset="0"/>
              <a:buChar char="–"/>
              <a:defRPr sz="3733">
                <a:latin typeface="+mn-lt"/>
                <a:ea typeface="+mn-ea"/>
              </a:defRPr>
            </a:lvl2pPr>
            <a:lvl3pPr marL="1523962" indent="-304792" defTabSz="121917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>
                <a:latin typeface="+mn-lt"/>
                <a:ea typeface="+mn-ea"/>
              </a:defRPr>
            </a:lvl3pPr>
            <a:lvl4pPr marL="2133547" indent="-304792" defTabSz="1219170" eaLnBrk="1" latinLnBrk="0" hangingPunct="1">
              <a:spcBef>
                <a:spcPct val="20000"/>
              </a:spcBef>
              <a:buFont typeface="Arial" pitchFamily="34" charset="0"/>
              <a:buChar char="–"/>
              <a:defRPr sz="2667">
                <a:latin typeface="+mn-lt"/>
                <a:ea typeface="+mn-ea"/>
              </a:defRPr>
            </a:lvl4pPr>
            <a:lvl5pPr marL="2743131" indent="-304792" defTabSz="1219170" eaLnBrk="1" latinLnBrk="0" hangingPunct="1">
              <a:spcBef>
                <a:spcPct val="20000"/>
              </a:spcBef>
              <a:buFont typeface="Arial" pitchFamily="34" charset="0"/>
              <a:buChar char="»"/>
              <a:defRPr sz="2667">
                <a:latin typeface="+mn-lt"/>
                <a:ea typeface="+mn-ea"/>
              </a:defRPr>
            </a:lvl5pPr>
            <a:lvl6pPr marL="3352716" indent="-304792" defTabSz="1219170">
              <a:spcBef>
                <a:spcPct val="20000"/>
              </a:spcBef>
              <a:buFont typeface="Arial" pitchFamily="34" charset="0"/>
              <a:buChar char="•"/>
              <a:defRPr sz="2667">
                <a:latin typeface="+mn-lt"/>
                <a:ea typeface="+mn-ea"/>
              </a:defRPr>
            </a:lvl6pPr>
            <a:lvl7pPr marL="3962301" indent="-304792" defTabSz="1219170">
              <a:spcBef>
                <a:spcPct val="20000"/>
              </a:spcBef>
              <a:buFont typeface="Arial" pitchFamily="34" charset="0"/>
              <a:buChar char="•"/>
              <a:defRPr sz="2667">
                <a:latin typeface="+mn-lt"/>
                <a:ea typeface="+mn-ea"/>
              </a:defRPr>
            </a:lvl7pPr>
            <a:lvl8pPr marL="4571886" indent="-304792" defTabSz="1219170">
              <a:spcBef>
                <a:spcPct val="20000"/>
              </a:spcBef>
              <a:buFont typeface="Arial" pitchFamily="34" charset="0"/>
              <a:buChar char="•"/>
              <a:defRPr sz="2667">
                <a:latin typeface="+mn-lt"/>
                <a:ea typeface="+mn-ea"/>
              </a:defRPr>
            </a:lvl8pPr>
            <a:lvl9pPr marL="5181470" indent="-304792" defTabSz="1219170">
              <a:spcBef>
                <a:spcPct val="20000"/>
              </a:spcBef>
              <a:buFont typeface="Arial" pitchFamily="34" charset="0"/>
              <a:buChar char="•"/>
              <a:defRPr sz="2667">
                <a:latin typeface="+mn-lt"/>
                <a:ea typeface="+mn-ea"/>
              </a:defRPr>
            </a:lvl9pPr>
          </a:lstStyle>
          <a:p>
            <a:endParaRPr lang="zh-CN" altLang="en-US" dirty="0"/>
          </a:p>
        </p:txBody>
      </p:sp>
      <p:sp>
        <p:nvSpPr>
          <p:cNvPr id="9" name="文本占位符 4"/>
          <p:cNvSpPr txBox="1">
            <a:spLocks/>
          </p:cNvSpPr>
          <p:nvPr userDrawn="1"/>
        </p:nvSpPr>
        <p:spPr>
          <a:xfrm>
            <a:off x="309142" y="1060988"/>
            <a:ext cx="11560381" cy="870704"/>
          </a:xfrm>
          <a:prstGeom prst="rect">
            <a:avLst/>
          </a:prstGeom>
        </p:spPr>
        <p:txBody>
          <a:bodyPr/>
          <a:lstStyle>
            <a:lvl1pPr marL="0" lvl="0" indent="0" algn="just" defTabSz="1219170" eaLnBrk="1" latinLnBrk="0" hangingPunct="1">
              <a:lnSpc>
                <a:spcPct val="120000"/>
              </a:lnSpc>
              <a:spcBef>
                <a:spcPts val="336"/>
              </a:spcBef>
              <a:buFont typeface="Arial" pitchFamily="34" charset="0"/>
              <a:buNone/>
              <a:defRPr sz="1800">
                <a:solidFill>
                  <a:srgbClr val="4D4D4D"/>
                </a:solidFill>
                <a:latin typeface="+mn-lt"/>
                <a:ea typeface="+mn-ea"/>
              </a:defRPr>
            </a:lvl1pPr>
            <a:lvl2pPr marL="990575" indent="-380990" defTabSz="1219170" eaLnBrk="1" latinLnBrk="0" hangingPunct="1">
              <a:spcBef>
                <a:spcPct val="20000"/>
              </a:spcBef>
              <a:buFont typeface="Arial" pitchFamily="34" charset="0"/>
              <a:buChar char="–"/>
              <a:defRPr sz="3733">
                <a:latin typeface="+mn-lt"/>
                <a:ea typeface="+mn-ea"/>
              </a:defRPr>
            </a:lvl2pPr>
            <a:lvl3pPr marL="1523962" indent="-304792" defTabSz="121917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>
                <a:latin typeface="+mn-lt"/>
                <a:ea typeface="+mn-ea"/>
              </a:defRPr>
            </a:lvl3pPr>
            <a:lvl4pPr marL="2133547" indent="-304792" defTabSz="1219170" eaLnBrk="1" latinLnBrk="0" hangingPunct="1">
              <a:spcBef>
                <a:spcPct val="20000"/>
              </a:spcBef>
              <a:buFont typeface="Arial" pitchFamily="34" charset="0"/>
              <a:buChar char="–"/>
              <a:defRPr sz="2667">
                <a:latin typeface="+mn-lt"/>
                <a:ea typeface="+mn-ea"/>
              </a:defRPr>
            </a:lvl4pPr>
            <a:lvl5pPr marL="2743131" indent="-304792" defTabSz="1219170" eaLnBrk="1" latinLnBrk="0" hangingPunct="1">
              <a:spcBef>
                <a:spcPct val="20000"/>
              </a:spcBef>
              <a:buFont typeface="Arial" pitchFamily="34" charset="0"/>
              <a:buChar char="»"/>
              <a:defRPr sz="2667">
                <a:latin typeface="+mn-lt"/>
                <a:ea typeface="+mn-ea"/>
              </a:defRPr>
            </a:lvl5pPr>
            <a:lvl6pPr marL="3352716" indent="-304792" defTabSz="1219170">
              <a:spcBef>
                <a:spcPct val="20000"/>
              </a:spcBef>
              <a:buFont typeface="Arial" pitchFamily="34" charset="0"/>
              <a:buChar char="•"/>
              <a:defRPr sz="2667">
                <a:latin typeface="+mn-lt"/>
                <a:ea typeface="+mn-ea"/>
              </a:defRPr>
            </a:lvl6pPr>
            <a:lvl7pPr marL="3962301" indent="-304792" defTabSz="1219170">
              <a:spcBef>
                <a:spcPct val="20000"/>
              </a:spcBef>
              <a:buFont typeface="Arial" pitchFamily="34" charset="0"/>
              <a:buChar char="•"/>
              <a:defRPr sz="2667">
                <a:latin typeface="+mn-lt"/>
                <a:ea typeface="+mn-ea"/>
              </a:defRPr>
            </a:lvl7pPr>
            <a:lvl8pPr marL="4571886" indent="-304792" defTabSz="1219170">
              <a:spcBef>
                <a:spcPct val="20000"/>
              </a:spcBef>
              <a:buFont typeface="Arial" pitchFamily="34" charset="0"/>
              <a:buChar char="•"/>
              <a:defRPr sz="2667">
                <a:latin typeface="+mn-lt"/>
                <a:ea typeface="+mn-ea"/>
              </a:defRPr>
            </a:lvl8pPr>
            <a:lvl9pPr marL="5181470" indent="-304792" defTabSz="1219170">
              <a:spcBef>
                <a:spcPct val="20000"/>
              </a:spcBef>
              <a:buFont typeface="Arial" pitchFamily="34" charset="0"/>
              <a:buChar char="•"/>
              <a:defRPr sz="2667">
                <a:latin typeface="+mn-lt"/>
                <a:ea typeface="+mn-ea"/>
              </a:defRPr>
            </a:lvl9pPr>
          </a:lstStyle>
          <a:p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44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668F135-D931-47D4-AB85-E058C998BF0A}" type="datetimeFigureOut">
              <a:rPr lang="zh-CN" altLang="en-US" smtClean="0"/>
              <a:pPr>
                <a:defRPr/>
              </a:pPr>
              <a:t>2018/9/7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8F4182E-C714-42C7-A469-58BC6CAD6E1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800" y="363600"/>
            <a:ext cx="10515600" cy="581040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2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tx2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tx2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tx2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tx2">
                    <a:lumMod val="50000"/>
                  </a:schemeClr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530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71" r:id="rId7"/>
    <p:sldLayoutId id="2147483672" r:id="rId8"/>
    <p:sldLayoutId id="2147483658" r:id="rId9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Relationship Id="rId4" Type="http://schemas.openxmlformats.org/officeDocument/2006/relationships/image" Target="../media/image10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Relationship Id="rId4" Type="http://schemas.openxmlformats.org/officeDocument/2006/relationships/image" Target="../media/image19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Relationship Id="rId4" Type="http://schemas.openxmlformats.org/officeDocument/2006/relationships/image" Target="../media/image20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Relationship Id="rId4" Type="http://schemas.openxmlformats.org/officeDocument/2006/relationships/image" Target="../media/image2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Relationship Id="rId4" Type="http://schemas.openxmlformats.org/officeDocument/2006/relationships/image" Target="../media/image2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.xml"/><Relationship Id="rId4" Type="http://schemas.openxmlformats.org/officeDocument/2006/relationships/image" Target="../media/image24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8.xml"/><Relationship Id="rId4" Type="http://schemas.openxmlformats.org/officeDocument/2006/relationships/image" Target="../media/image26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9.xml"/><Relationship Id="rId4" Type="http://schemas.openxmlformats.org/officeDocument/2006/relationships/image" Target="../media/image28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Relationship Id="rId4" Type="http://schemas.openxmlformats.org/officeDocument/2006/relationships/image" Target="../media/image11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0.xml"/><Relationship Id="rId4" Type="http://schemas.openxmlformats.org/officeDocument/2006/relationships/image" Target="../media/image30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1.xml"/><Relationship Id="rId4" Type="http://schemas.openxmlformats.org/officeDocument/2006/relationships/image" Target="../media/image31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2.xml"/><Relationship Id="rId4" Type="http://schemas.openxmlformats.org/officeDocument/2006/relationships/image" Target="../media/image32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3.xml"/><Relationship Id="rId4" Type="http://schemas.openxmlformats.org/officeDocument/2006/relationships/image" Target="../media/image34.JP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4.xml"/><Relationship Id="rId4" Type="http://schemas.openxmlformats.org/officeDocument/2006/relationships/image" Target="../media/image36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5.xml"/><Relationship Id="rId4" Type="http://schemas.openxmlformats.org/officeDocument/2006/relationships/image" Target="../media/image37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6.xml"/><Relationship Id="rId4" Type="http://schemas.openxmlformats.org/officeDocument/2006/relationships/image" Target="../media/image38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7.xml"/><Relationship Id="rId4" Type="http://schemas.openxmlformats.org/officeDocument/2006/relationships/image" Target="../media/image39.JP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Relationship Id="rId4" Type="http://schemas.openxmlformats.org/officeDocument/2006/relationships/image" Target="../media/image1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Relationship Id="rId4" Type="http://schemas.openxmlformats.org/officeDocument/2006/relationships/image" Target="../media/image14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Relationship Id="rId4" Type="http://schemas.openxmlformats.org/officeDocument/2006/relationships/image" Target="../media/image1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Relationship Id="rId4" Type="http://schemas.openxmlformats.org/officeDocument/2006/relationships/image" Target="../media/image17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3891652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013836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832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998972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2586252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9067341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23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955844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666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5650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1099609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757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8683468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25109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804863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161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918851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49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09685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563178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941562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65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017395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12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6508448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1669665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183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0608215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7005412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42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9*i*1"/>
  <p:tag name="KSO_WM_TEMPLATE_CATEGORY" val="custom"/>
  <p:tag name="KSO_WM_TEMPLATE_INDEX" val="16018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9*i*12"/>
  <p:tag name="KSO_WM_TEMPLATE_CATEGORY" val="custom"/>
  <p:tag name="KSO_WM_TEMPLATE_INDEX" val="16018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9*i*9"/>
  <p:tag name="KSO_WM_TEMPLATE_CATEGORY" val="custom"/>
  <p:tag name="KSO_WM_TEMPLATE_INDEX" val="16018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9*i*10"/>
  <p:tag name="KSO_WM_TEMPLATE_CATEGORY" val="custom"/>
  <p:tag name="KSO_WM_TEMPLATE_INDEX" val="16018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9*i*11"/>
  <p:tag name="KSO_WM_TEMPLATE_CATEGORY" val="custom"/>
  <p:tag name="KSO_WM_TEMPLATE_INDEX" val="16018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26*i*0"/>
  <p:tag name="KSO_WM_TEMPLATE_CATEGORY" val="custom"/>
  <p:tag name="KSO_WM_TEMPLATE_INDEX" val="16018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26*i*3"/>
  <p:tag name="KSO_WM_TEMPLATE_CATEGORY" val="custom"/>
  <p:tag name="KSO_WM_TEMPLATE_INDEX" val="16018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26*i*4"/>
  <p:tag name="KSO_WM_TEMPLATE_CATEGORY" val="custom"/>
  <p:tag name="KSO_WM_TEMPLATE_INDEX" val="16018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9"/>
  <p:tag name="KSO_WM_SLIDE_INDEX" val="9"/>
  <p:tag name="KSO_WM_SLIDE_ITEM_CNT" val="4"/>
  <p:tag name="KSO_WM_SLIDE_LAYOUT" val="b_l"/>
  <p:tag name="KSO_WM_SLIDE_LAYOUT_CNT" val="1_1"/>
  <p:tag name="KSO_WM_SLIDE_TYPE" val="contents"/>
  <p:tag name="KSO_WM_BEAUTIFY_FLAG" val="#wm#"/>
  <p:tag name="KSO_WM_DIAGRAM_GROUP_CODE" val="l1-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9"/>
  <p:tag name="KSO_WM_SLIDE_INDEX" val="9"/>
  <p:tag name="KSO_WM_SLIDE_ITEM_CNT" val="4"/>
  <p:tag name="KSO_WM_SLIDE_LAYOUT" val="b_l"/>
  <p:tag name="KSO_WM_SLIDE_LAYOUT_CNT" val="1_1"/>
  <p:tag name="KSO_WM_SLIDE_TYPE" val="contents"/>
  <p:tag name="KSO_WM_BEAUTIFY_FLAG" val="#wm#"/>
  <p:tag name="KSO_WM_DIAGRAM_GROUP_CODE" val="l1-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9"/>
  <p:tag name="KSO_WM_SLIDE_INDEX" val="9"/>
  <p:tag name="KSO_WM_SLIDE_ITEM_CNT" val="4"/>
  <p:tag name="KSO_WM_SLIDE_LAYOUT" val="b_l"/>
  <p:tag name="KSO_WM_SLIDE_LAYOUT_CNT" val="1_1"/>
  <p:tag name="KSO_WM_SLIDE_TYPE" val="contents"/>
  <p:tag name="KSO_WM_BEAUTIFY_FLAG" val="#wm#"/>
  <p:tag name="KSO_WM_DIAGRAM_GROUP_CODE" val="l1-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9*i*16"/>
  <p:tag name="KSO_WM_TEMPLATE_CATEGORY" val="custom"/>
  <p:tag name="KSO_WM_TEMPLATE_INDEX" val="16018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9"/>
  <p:tag name="KSO_WM_SLIDE_INDEX" val="9"/>
  <p:tag name="KSO_WM_SLIDE_ITEM_CNT" val="4"/>
  <p:tag name="KSO_WM_SLIDE_LAYOUT" val="b_l"/>
  <p:tag name="KSO_WM_SLIDE_LAYOUT_CNT" val="1_1"/>
  <p:tag name="KSO_WM_SLIDE_TYPE" val="contents"/>
  <p:tag name="KSO_WM_BEAUTIFY_FLAG" val="#wm#"/>
  <p:tag name="KSO_WM_DIAGRAM_GROUP_CODE" val="l1-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9"/>
  <p:tag name="KSO_WM_SLIDE_INDEX" val="9"/>
  <p:tag name="KSO_WM_SLIDE_ITEM_CNT" val="4"/>
  <p:tag name="KSO_WM_SLIDE_LAYOUT" val="b_l"/>
  <p:tag name="KSO_WM_SLIDE_LAYOUT_CNT" val="1_1"/>
  <p:tag name="KSO_WM_SLIDE_TYPE" val="contents"/>
  <p:tag name="KSO_WM_BEAUTIFY_FLAG" val="#wm#"/>
  <p:tag name="KSO_WM_DIAGRAM_GROUP_CODE" val="l1-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9"/>
  <p:tag name="KSO_WM_SLIDE_INDEX" val="9"/>
  <p:tag name="KSO_WM_SLIDE_ITEM_CNT" val="4"/>
  <p:tag name="KSO_WM_SLIDE_LAYOUT" val="b_l"/>
  <p:tag name="KSO_WM_SLIDE_LAYOUT_CNT" val="1_1"/>
  <p:tag name="KSO_WM_SLIDE_TYPE" val="contents"/>
  <p:tag name="KSO_WM_BEAUTIFY_FLAG" val="#wm#"/>
  <p:tag name="KSO_WM_DIAGRAM_GROUP_CODE" val="l1-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9"/>
  <p:tag name="KSO_WM_SLIDE_INDEX" val="9"/>
  <p:tag name="KSO_WM_SLIDE_ITEM_CNT" val="4"/>
  <p:tag name="KSO_WM_SLIDE_LAYOUT" val="b_l"/>
  <p:tag name="KSO_WM_SLIDE_LAYOUT_CNT" val="1_1"/>
  <p:tag name="KSO_WM_SLIDE_TYPE" val="contents"/>
  <p:tag name="KSO_WM_BEAUTIFY_FLAG" val="#wm#"/>
  <p:tag name="KSO_WM_DIAGRAM_GROUP_CODE" val="l1-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9"/>
  <p:tag name="KSO_WM_SLIDE_INDEX" val="9"/>
  <p:tag name="KSO_WM_SLIDE_ITEM_CNT" val="4"/>
  <p:tag name="KSO_WM_SLIDE_LAYOUT" val="b_l"/>
  <p:tag name="KSO_WM_SLIDE_LAYOUT_CNT" val="1_1"/>
  <p:tag name="KSO_WM_SLIDE_TYPE" val="contents"/>
  <p:tag name="KSO_WM_BEAUTIFY_FLAG" val="#wm#"/>
  <p:tag name="KSO_WM_DIAGRAM_GROUP_CODE" val="l1-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9"/>
  <p:tag name="KSO_WM_SLIDE_INDEX" val="9"/>
  <p:tag name="KSO_WM_SLIDE_ITEM_CNT" val="4"/>
  <p:tag name="KSO_WM_SLIDE_LAYOUT" val="b_l"/>
  <p:tag name="KSO_WM_SLIDE_LAYOUT_CNT" val="1_1"/>
  <p:tag name="KSO_WM_SLIDE_TYPE" val="contents"/>
  <p:tag name="KSO_WM_BEAUTIFY_FLAG" val="#wm#"/>
  <p:tag name="KSO_WM_DIAGRAM_GROUP_CODE" val="l1-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9"/>
  <p:tag name="KSO_WM_SLIDE_INDEX" val="9"/>
  <p:tag name="KSO_WM_SLIDE_ITEM_CNT" val="4"/>
  <p:tag name="KSO_WM_SLIDE_LAYOUT" val="b_l"/>
  <p:tag name="KSO_WM_SLIDE_LAYOUT_CNT" val="1_1"/>
  <p:tag name="KSO_WM_SLIDE_TYPE" val="contents"/>
  <p:tag name="KSO_WM_BEAUTIFY_FLAG" val="#wm#"/>
  <p:tag name="KSO_WM_DIAGRAM_GROUP_CODE" val="l1-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9"/>
  <p:tag name="KSO_WM_SLIDE_INDEX" val="9"/>
  <p:tag name="KSO_WM_SLIDE_ITEM_CNT" val="4"/>
  <p:tag name="KSO_WM_SLIDE_LAYOUT" val="b_l"/>
  <p:tag name="KSO_WM_SLIDE_LAYOUT_CNT" val="1_1"/>
  <p:tag name="KSO_WM_SLIDE_TYPE" val="contents"/>
  <p:tag name="KSO_WM_BEAUTIFY_FLAG" val="#wm#"/>
  <p:tag name="KSO_WM_DIAGRAM_GROUP_CODE" val="l1-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9"/>
  <p:tag name="KSO_WM_SLIDE_INDEX" val="9"/>
  <p:tag name="KSO_WM_SLIDE_ITEM_CNT" val="4"/>
  <p:tag name="KSO_WM_SLIDE_LAYOUT" val="b_l"/>
  <p:tag name="KSO_WM_SLIDE_LAYOUT_CNT" val="1_1"/>
  <p:tag name="KSO_WM_SLIDE_TYPE" val="contents"/>
  <p:tag name="KSO_WM_BEAUTIFY_FLAG" val="#wm#"/>
  <p:tag name="KSO_WM_DIAGRAM_GROUP_CODE" val="l1-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9"/>
  <p:tag name="KSO_WM_SLIDE_INDEX" val="9"/>
  <p:tag name="KSO_WM_SLIDE_ITEM_CNT" val="4"/>
  <p:tag name="KSO_WM_SLIDE_LAYOUT" val="b_l"/>
  <p:tag name="KSO_WM_SLIDE_LAYOUT_CNT" val="1_1"/>
  <p:tag name="KSO_WM_SLIDE_TYPE" val="contents"/>
  <p:tag name="KSO_WM_BEAUTIFY_FLAG" val="#wm#"/>
  <p:tag name="KSO_WM_DIAGRAM_GROUP_CODE" val="l1-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b"/>
  <p:tag name="KSO_WM_UNIT_INDEX" val="1"/>
  <p:tag name="KSO_WM_UNIT_ID" val="custom160187_9*b*1"/>
  <p:tag name="KSO_WM_UNIT_CLEAR" val="1"/>
  <p:tag name="KSO_WM_UNIT_LAYERLEVEL" val="1"/>
  <p:tag name="KSO_WM_UNIT_VALUE" val="5"/>
  <p:tag name="KSO_WM_UNIT_ISCONTENTSTITLE" val="1"/>
  <p:tag name="KSO_WM_UNIT_HIGHLIGHT" val="0"/>
  <p:tag name="KSO_WM_UNIT_COMPATIBLE" val="0"/>
  <p:tag name="KSO_WM_UNIT_PRESET_TEXT" val="Contents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9"/>
  <p:tag name="KSO_WM_SLIDE_INDEX" val="9"/>
  <p:tag name="KSO_WM_SLIDE_ITEM_CNT" val="4"/>
  <p:tag name="KSO_WM_SLIDE_LAYOUT" val="b_l"/>
  <p:tag name="KSO_WM_SLIDE_LAYOUT_CNT" val="1_1"/>
  <p:tag name="KSO_WM_SLIDE_TYPE" val="contents"/>
  <p:tag name="KSO_WM_BEAUTIFY_FLAG" val="#wm#"/>
  <p:tag name="KSO_WM_DIAGRAM_GROUP_CODE" val="l1-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9"/>
  <p:tag name="KSO_WM_SLIDE_INDEX" val="9"/>
  <p:tag name="KSO_WM_SLIDE_ITEM_CNT" val="4"/>
  <p:tag name="KSO_WM_SLIDE_LAYOUT" val="b_l"/>
  <p:tag name="KSO_WM_SLIDE_LAYOUT_CNT" val="1_1"/>
  <p:tag name="KSO_WM_SLIDE_TYPE" val="contents"/>
  <p:tag name="KSO_WM_BEAUTIFY_FLAG" val="#wm#"/>
  <p:tag name="KSO_WM_DIAGRAM_GROUP_CODE" val="l1-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9"/>
  <p:tag name="KSO_WM_SLIDE_INDEX" val="9"/>
  <p:tag name="KSO_WM_SLIDE_ITEM_CNT" val="4"/>
  <p:tag name="KSO_WM_SLIDE_LAYOUT" val="b_l"/>
  <p:tag name="KSO_WM_SLIDE_LAYOUT_CNT" val="1_1"/>
  <p:tag name="KSO_WM_SLIDE_TYPE" val="contents"/>
  <p:tag name="KSO_WM_BEAUTIFY_FLAG" val="#wm#"/>
  <p:tag name="KSO_WM_DIAGRAM_GROUP_CODE" val="l1-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9"/>
  <p:tag name="KSO_WM_SLIDE_INDEX" val="9"/>
  <p:tag name="KSO_WM_SLIDE_ITEM_CNT" val="4"/>
  <p:tag name="KSO_WM_SLIDE_LAYOUT" val="b_l"/>
  <p:tag name="KSO_WM_SLIDE_LAYOUT_CNT" val="1_1"/>
  <p:tag name="KSO_WM_SLIDE_TYPE" val="contents"/>
  <p:tag name="KSO_WM_BEAUTIFY_FLAG" val="#wm#"/>
  <p:tag name="KSO_WM_DIAGRAM_GROUP_CODE" val="l1-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9"/>
  <p:tag name="KSO_WM_SLIDE_INDEX" val="9"/>
  <p:tag name="KSO_WM_SLIDE_ITEM_CNT" val="4"/>
  <p:tag name="KSO_WM_SLIDE_LAYOUT" val="b_l"/>
  <p:tag name="KSO_WM_SLIDE_LAYOUT_CNT" val="1_1"/>
  <p:tag name="KSO_WM_SLIDE_TYPE" val="contents"/>
  <p:tag name="KSO_WM_BEAUTIFY_FLAG" val="#wm#"/>
  <p:tag name="KSO_WM_DIAGRAM_GROUP_CODE" val="l1-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9"/>
  <p:tag name="KSO_WM_SLIDE_INDEX" val="9"/>
  <p:tag name="KSO_WM_SLIDE_ITEM_CNT" val="4"/>
  <p:tag name="KSO_WM_SLIDE_LAYOUT" val="b_l"/>
  <p:tag name="KSO_WM_SLIDE_LAYOUT_CNT" val="1_1"/>
  <p:tag name="KSO_WM_SLIDE_TYPE" val="contents"/>
  <p:tag name="KSO_WM_BEAUTIFY_FLAG" val="#wm#"/>
  <p:tag name="KSO_WM_DIAGRAM_GROUP_CODE" val="l1-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9"/>
  <p:tag name="KSO_WM_SLIDE_INDEX" val="9"/>
  <p:tag name="KSO_WM_SLIDE_ITEM_CNT" val="4"/>
  <p:tag name="KSO_WM_SLIDE_LAYOUT" val="b_l"/>
  <p:tag name="KSO_WM_SLIDE_LAYOUT_CNT" val="1_1"/>
  <p:tag name="KSO_WM_SLIDE_TYPE" val="contents"/>
  <p:tag name="KSO_WM_BEAUTIFY_FLAG" val="#wm#"/>
  <p:tag name="KSO_WM_DIAGRAM_GROUP_CODE" val="l1-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9"/>
  <p:tag name="KSO_WM_SLIDE_INDEX" val="9"/>
  <p:tag name="KSO_WM_SLIDE_ITEM_CNT" val="4"/>
  <p:tag name="KSO_WM_SLIDE_LAYOUT" val="b_l"/>
  <p:tag name="KSO_WM_SLIDE_LAYOUT_CNT" val="1_1"/>
  <p:tag name="KSO_WM_SLIDE_TYPE" val="contents"/>
  <p:tag name="KSO_WM_BEAUTIFY_FLAG" val="#wm#"/>
  <p:tag name="KSO_WM_DIAGRAM_GROUP_CODE" val="l1-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9*i*24"/>
  <p:tag name="KSO_WM_TEMPLATE_CATEGORY" val="custom"/>
  <p:tag name="KSO_WM_TEMPLATE_INDEX" val="16018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9*i*21"/>
  <p:tag name="KSO_WM_TEMPLATE_CATEGORY" val="custom"/>
  <p:tag name="KSO_WM_TEMPLATE_INDEX" val="16018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9*i*22"/>
  <p:tag name="KSO_WM_TEMPLATE_CATEGORY" val="custom"/>
  <p:tag name="KSO_WM_TEMPLATE_INDEX" val="16018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9*i*14"/>
  <p:tag name="KSO_WM_TEMPLATE_CATEGORY" val="custom"/>
  <p:tag name="KSO_WM_TEMPLATE_INDEX" val="16018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9*i*15"/>
  <p:tag name="KSO_WM_TEMPLATE_CATEGORY" val="custom"/>
  <p:tag name="KSO_WM_TEMPLATE_INDEX" val="16018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9*i*13"/>
  <p:tag name="KSO_WM_TEMPLATE_CATEGORY" val="custom"/>
  <p:tag name="KSO_WM_TEMPLATE_INDEX" val="160187"/>
</p:tagLst>
</file>

<file path=ppt/theme/theme1.xml><?xml version="1.0" encoding="utf-8"?>
<a:theme xmlns:a="http://schemas.openxmlformats.org/drawingml/2006/main" name="ways template 2015-①">
  <a:themeElements>
    <a:clrScheme name="绿色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威尔森新能源PPT模版 16-9</Template>
  <TotalTime>31090</TotalTime>
  <Words>21</Words>
  <Application>Microsoft Office PowerPoint</Application>
  <PresentationFormat>宽屏</PresentationFormat>
  <Paragraphs>21</Paragraphs>
  <Slides>31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7" baseType="lpstr">
      <vt:lpstr>黑体</vt:lpstr>
      <vt:lpstr>宋体</vt:lpstr>
      <vt:lpstr>微软雅黑</vt:lpstr>
      <vt:lpstr>Arial</vt:lpstr>
      <vt:lpstr>Calibri</vt:lpstr>
      <vt:lpstr>ways template 2015-①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topppt.cn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陈映</cp:lastModifiedBy>
  <cp:revision>1438</cp:revision>
  <dcterms:created xsi:type="dcterms:W3CDTF">2015-06-04T13:02:00Z</dcterms:created>
  <dcterms:modified xsi:type="dcterms:W3CDTF">2018-09-07T07:28:26Z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2052-10.1.0.5420</vt:lpwstr>
  </property>
</Properties>
</file>