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0"/>
  </p:handoutMasterIdLst>
  <p:sldIdLst>
    <p:sldId id="256" r:id="rId3"/>
    <p:sldId id="260" r:id="rId5"/>
    <p:sldId id="335" r:id="rId6"/>
    <p:sldId id="336" r:id="rId7"/>
    <p:sldId id="337" r:id="rId8"/>
    <p:sldId id="338" r:id="rId9"/>
    <p:sldId id="339" r:id="rId10"/>
    <p:sldId id="340" r:id="rId11"/>
    <p:sldId id="324" r:id="rId12"/>
    <p:sldId id="341" r:id="rId13"/>
    <p:sldId id="328" r:id="rId14"/>
    <p:sldId id="329" r:id="rId15"/>
    <p:sldId id="330" r:id="rId16"/>
    <p:sldId id="331" r:id="rId17"/>
    <p:sldId id="333" r:id="rId18"/>
    <p:sldId id="259" r:id="rId19"/>
  </p:sldIdLst>
  <p:sldSz cx="9144000" cy="5143500" type="screen16x9"/>
  <p:notesSz cx="6797675" cy="992632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1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659" autoAdjust="0"/>
  </p:normalViewPr>
  <p:slideViewPr>
    <p:cSldViewPr snapToGrid="0" snapToObjects="1">
      <p:cViewPr>
        <p:scale>
          <a:sx n="120" d="100"/>
          <a:sy n="120" d="100"/>
        </p:scale>
        <p:origin x="-1374" y="-360"/>
      </p:cViewPr>
      <p:guideLst>
        <p:guide orient="horz" pos="2722"/>
        <p:guide pos="2880"/>
      </p:guideLst>
    </p:cSldViewPr>
  </p:slideViewPr>
  <p:notesTextViewPr>
    <p:cViewPr>
      <p:scale>
        <a:sx n="100" d="100"/>
        <a:sy n="100" d="100"/>
      </p:scale>
      <p:origin x="0" y="0"/>
    </p:cViewPr>
  </p:notesTextViewPr>
  <p:notesViewPr>
    <p:cSldViewPr snapToGrid="0" snapToObjects="1" showGuides="1">
      <p:cViewPr varScale="1">
        <p:scale>
          <a:sx n="83" d="100"/>
          <a:sy n="83" d="100"/>
        </p:scale>
        <p:origin x="-3864"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13A590B-5F5D-4B47-A256-1E52689AF11A}" type="datetimeFigureOut">
              <a:rPr lang="zh-CN" altLang="en-US" smtClean="0"/>
            </a:fld>
            <a:endParaRPr lang="zh-CN" altLang="en-US"/>
          </a:p>
        </p:txBody>
      </p:sp>
      <p:sp>
        <p:nvSpPr>
          <p:cNvPr id="4" name="页脚占位符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90307AE-4FDB-4146-96AF-649BABD14CF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C8C41CB3-414A-4DD7-AE5D-0E5B7B49C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79BB95D-819F-495A-AC16-5406946DAF2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eaLnBrk="1" hangingPunct="1">
              <a:lnSpc>
                <a:spcPct val="150000"/>
              </a:lnSpc>
              <a:spcBef>
                <a:spcPct val="0"/>
              </a:spcBef>
            </a:pPr>
            <a:r>
              <a:rPr lang="zh-CN" altLang="en-US" dirty="0" smtClean="0">
                <a:latin typeface="微软雅黑" panose="020B0503020204020204" charset="-122"/>
                <a:ea typeface="微软雅黑" panose="020B0503020204020204" charset="-122"/>
              </a:rPr>
              <a:t>各位尊敬的嘉宾，进口汽车作为汽车市场市场的重要补充和有益补充，国机汽车长期以来专注于进口汽车市场，并形成了对行业发展形势的研判能力。</a:t>
            </a:r>
            <a:endParaRPr lang="en-US" altLang="zh-CN" dirty="0" smtClean="0">
              <a:latin typeface="微软雅黑" panose="020B0503020204020204" charset="-122"/>
              <a:ea typeface="微软雅黑" panose="020B0503020204020204" charset="-122"/>
            </a:endParaRPr>
          </a:p>
          <a:p>
            <a:pPr eaLnBrk="1" hangingPunct="1">
              <a:lnSpc>
                <a:spcPct val="150000"/>
              </a:lnSpc>
              <a:spcBef>
                <a:spcPct val="0"/>
              </a:spcBef>
            </a:pPr>
            <a:r>
              <a:rPr lang="zh-CN" altLang="en-US" dirty="0" smtClean="0">
                <a:latin typeface="微软雅黑" panose="020B0503020204020204" charset="-122"/>
                <a:ea typeface="微软雅黑" panose="020B0503020204020204" charset="-122"/>
              </a:rPr>
              <a:t>    下面我来分享一下对中国进口汽车市场发展现状与未来发展趋势研究的一些成果。</a:t>
            </a:r>
            <a:endParaRPr lang="zh-CN" altLang="en-US" dirty="0" smtClean="0">
              <a:latin typeface="微软雅黑" panose="020B0503020204020204" charset="-122"/>
              <a:ea typeface="微软雅黑" panose="020B0503020204020204" charset="-122"/>
            </a:endParaRPr>
          </a:p>
          <a:p>
            <a:endParaRPr lang="zh-CN" altLang="en-US"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50000"/>
              </a:lnSpc>
              <a:spcBef>
                <a:spcPts val="0"/>
              </a:spcBef>
              <a:spcAft>
                <a:spcPts val="0"/>
              </a:spcAft>
              <a:buClrTx/>
              <a:buSzTx/>
              <a:buFontTx/>
              <a:buNone/>
              <a:defRPr/>
            </a:pPr>
            <a:r>
              <a:rPr lang="en-US" altLang="zh-CN" dirty="0" smtClean="0">
                <a:solidFill>
                  <a:schemeClr val="tx1"/>
                </a:solidFill>
              </a:rPr>
              <a:t>     </a:t>
            </a:r>
            <a:endParaRPr lang="en-US" altLang="zh-CN" dirty="0" smtClean="0"/>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50000"/>
              </a:lnSpc>
              <a:spcBef>
                <a:spcPts val="0"/>
              </a:spcBef>
              <a:spcAft>
                <a:spcPts val="0"/>
              </a:spcAft>
              <a:buClrTx/>
              <a:buSzTx/>
              <a:buFontTx/>
              <a:buNone/>
              <a:defRPr/>
            </a:pPr>
            <a:endParaRPr lang="en-US" altLang="zh-CN" dirty="0" smtClean="0"/>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a:lnSpc>
                <a:spcPct val="100000"/>
              </a:lnSpc>
            </a:pPr>
            <a:endParaRPr lang="zh-CN" altLang="en-US" dirty="0">
              <a:solidFill>
                <a:schemeClr val="tx1"/>
              </a:solidFill>
            </a:endParaRPr>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solidFill>
                  <a:schemeClr val="tx1"/>
                </a:solidFill>
              </a:rPr>
              <a:t>    </a:t>
            </a:r>
            <a:endParaRPr lang="zh-CN" altLang="en-US" dirty="0" smtClean="0"/>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a:lnSpc>
                <a:spcPct val="100000"/>
              </a:lnSpc>
            </a:pPr>
            <a:r>
              <a:rPr lang="zh-CN" altLang="en-US" dirty="0" smtClean="0"/>
              <a:t>    </a:t>
            </a:r>
            <a:endParaRPr lang="zh-CN" altLang="en-US" b="0" dirty="0">
              <a:solidFill>
                <a:schemeClr val="tx1"/>
              </a:solidFill>
            </a:endParaRPr>
          </a:p>
        </p:txBody>
      </p:sp>
      <p:sp>
        <p:nvSpPr>
          <p:cNvPr id="4" name="灯片编号占位符 3"/>
          <p:cNvSpPr>
            <a:spLocks noGrp="1"/>
          </p:cNvSpPr>
          <p:nvPr>
            <p:ph type="sldNum" sz="quarter" idx="10"/>
          </p:nvPr>
        </p:nvSpPr>
        <p:spPr/>
        <p:txBody>
          <a:bodyPr/>
          <a:lstStyle/>
          <a:p>
            <a:pPr>
              <a:defRPr/>
            </a:pPr>
            <a:fld id="{D65E2ACC-3934-409E-B464-EE17E10CB85C}" type="slidenum">
              <a:rPr lang="de-DE" altLang="de-DE" smtClean="0"/>
            </a:fld>
            <a:endParaRPr lang="de-DE"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a:lnSpc>
                <a:spcPct val="100000"/>
              </a:lnSpc>
            </a:pPr>
            <a:r>
              <a:rPr lang="zh-CN" altLang="en-US" dirty="0" smtClean="0"/>
              <a:t>    </a:t>
            </a:r>
            <a:endParaRPr lang="zh-CN" altLang="en-US" b="0" dirty="0">
              <a:solidFill>
                <a:schemeClr val="tx1"/>
              </a:solidFill>
            </a:endParaRPr>
          </a:p>
        </p:txBody>
      </p:sp>
      <p:sp>
        <p:nvSpPr>
          <p:cNvPr id="4" name="灯片编号占位符 3"/>
          <p:cNvSpPr>
            <a:spLocks noGrp="1"/>
          </p:cNvSpPr>
          <p:nvPr>
            <p:ph type="sldNum" sz="quarter" idx="10"/>
          </p:nvPr>
        </p:nvSpPr>
        <p:spPr/>
        <p:txBody>
          <a:bodyPr/>
          <a:lstStyle/>
          <a:p>
            <a:pPr>
              <a:defRPr/>
            </a:pPr>
            <a:fld id="{D65E2ACC-3934-409E-B464-EE17E10CB85C}" type="slidenum">
              <a:rPr lang="de-DE" altLang="de-DE" smtClean="0"/>
            </a:fld>
            <a:endParaRPr lang="de-DE" alt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pPr>
              <a:lnSpc>
                <a:spcPct val="100000"/>
              </a:lnSpc>
            </a:pPr>
            <a:endParaRPr lang="zh-CN" altLang="en-US" dirty="0">
              <a:solidFill>
                <a:schemeClr val="tx1"/>
              </a:solidFill>
            </a:endParaRPr>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indent="288290" algn="just"/>
            <a:endParaRPr lang="zh-CN" altLang="en-US" b="0" dirty="0"/>
          </a:p>
        </p:txBody>
      </p:sp>
      <p:sp>
        <p:nvSpPr>
          <p:cNvPr id="4" name="灯片编号占位符 3"/>
          <p:cNvSpPr>
            <a:spLocks noGrp="1"/>
          </p:cNvSpPr>
          <p:nvPr>
            <p:ph type="sldNum" sz="quarter" idx="10"/>
          </p:nvPr>
        </p:nvSpPr>
        <p:spPr/>
        <p:txBody>
          <a:bodyPr/>
          <a:lstStyle/>
          <a:p>
            <a:fld id="{879BB95D-819F-495A-AC16-5406946DAF2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indent="288290" algn="just">
              <a:lnSpc>
                <a:spcPct val="100000"/>
              </a:lnSpc>
            </a:pPr>
            <a:endParaRPr lang="zh-CN" altLang="en-US" dirty="0">
              <a:solidFill>
                <a:schemeClr val="tx1"/>
              </a:solidFill>
              <a:latin typeface="微软雅黑" panose="020B0503020204020204" charset="-122"/>
              <a:ea typeface="微软雅黑" panose="020B0503020204020204" charset="-122"/>
            </a:endParaRPr>
          </a:p>
        </p:txBody>
      </p:sp>
      <p:sp>
        <p:nvSpPr>
          <p:cNvPr id="4" name="灯片编号占位符 3"/>
          <p:cNvSpPr>
            <a:spLocks noGrp="1"/>
          </p:cNvSpPr>
          <p:nvPr>
            <p:ph type="sldNum" sz="quarter" idx="10"/>
          </p:nvPr>
        </p:nvSpPr>
        <p:spPr/>
        <p:txBody>
          <a:bodyPr/>
          <a:lstStyle/>
          <a:p>
            <a:fld id="{C0370A8D-AFA2-46F9-8AB8-0060E2F0E947}"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 y="1142781"/>
            <a:ext cx="9144000" cy="1102519"/>
          </a:xfrm>
          <a:prstGeom prst="rect">
            <a:avLst/>
          </a:prstGeom>
        </p:spPr>
        <p:txBody>
          <a:bodyPr>
            <a:normAutofit/>
          </a:bodyPr>
          <a:lstStyle>
            <a:lvl1pPr algn="ctr">
              <a:defRPr sz="4000">
                <a:solidFill>
                  <a:schemeClr val="bg1"/>
                </a:solidFill>
              </a:defRPr>
            </a:lvl1pPr>
          </a:lstStyle>
          <a:p>
            <a:r>
              <a:rPr kumimoji="1" lang="zh-CN" altLang="en-US" dirty="0" smtClean="0"/>
              <a:t>单击此处编辑母版标题样式</a:t>
            </a:r>
            <a:endParaRPr kumimoji="1" lang="zh-CN" altLang="en-US" dirty="0"/>
          </a:p>
        </p:txBody>
      </p:sp>
      <p:sp>
        <p:nvSpPr>
          <p:cNvPr id="3" name="副标题 2"/>
          <p:cNvSpPr>
            <a:spLocks noGrp="1"/>
          </p:cNvSpPr>
          <p:nvPr>
            <p:ph type="subTitle" idx="1"/>
          </p:nvPr>
        </p:nvSpPr>
        <p:spPr>
          <a:xfrm>
            <a:off x="1352200" y="2586975"/>
            <a:ext cx="6400801" cy="1314450"/>
          </a:xfrm>
        </p:spPr>
        <p:txBody>
          <a:bodyPr>
            <a:normAutofit/>
          </a:bodyPr>
          <a:lstStyle>
            <a:lvl1pPr marL="0" indent="0" algn="ctr">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dirty="0" smtClean="0"/>
              <a:t>单击此处编辑母版副标题样式</a:t>
            </a:r>
            <a:endParaRPr kumimoji="1" lang="zh-CN" altLang="en-US" dirty="0"/>
          </a:p>
        </p:txBody>
      </p:sp>
      <p:sp>
        <p:nvSpPr>
          <p:cNvPr id="4" name="日期占位符 3"/>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1" y="645047"/>
            <a:ext cx="8229601" cy="857250"/>
          </a:xfrm>
          <a:prstGeom prst="rect">
            <a:avLst/>
          </a:prstGeom>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79"/>
            <a:ext cx="6019800" cy="4388644"/>
          </a:xfr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11" name="图片 18" descr="国机汽车LOGO-2012新版-JPG.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52558" y="215169"/>
            <a:ext cx="2039806" cy="27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645047"/>
            <a:ext cx="8229601" cy="857250"/>
          </a:xfrm>
          <a:prstGeom prst="rect">
            <a:avLst/>
          </a:prstGeom>
        </p:spPr>
        <p:txBody>
          <a:bodyPr/>
          <a:lstStyle/>
          <a:p>
            <a:r>
              <a:rPr kumimoji="1" lang="zh-CN" altLang="en-US" dirty="0" smtClean="0"/>
              <a:t>单击此处编辑母版标题样式</a:t>
            </a:r>
            <a:endParaRPr kumimoji="1" lang="zh-CN" altLang="en-US" dirty="0"/>
          </a:p>
        </p:txBody>
      </p:sp>
      <p:sp>
        <p:nvSpPr>
          <p:cNvPr id="3" name="内容占位符 2"/>
          <p:cNvSpPr>
            <a:spLocks noGrp="1"/>
          </p:cNvSpPr>
          <p:nvPr>
            <p:ph idx="1"/>
          </p:nvPr>
        </p:nvSpPr>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8"/>
            <a:ext cx="7772400" cy="1021556"/>
          </a:xfrm>
          <a:prstGeom prst="rect">
            <a:avLst/>
          </a:prstGeo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endParaRPr kumimoji="1" lang="zh-CN" altLang="en-US" smtClean="0"/>
          </a:p>
        </p:txBody>
      </p:sp>
      <p:sp>
        <p:nvSpPr>
          <p:cNvPr id="4" name="日期占位符 3"/>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645047"/>
            <a:ext cx="8229601" cy="857250"/>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1" y="1200153"/>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3"/>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645047"/>
            <a:ext cx="8229601" cy="857250"/>
          </a:xfrm>
          <a:prstGeom prst="rect">
            <a:avLst/>
          </a:prstGeom>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1" y="1151337"/>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4" name="内容占位符 3"/>
          <p:cNvSpPr>
            <a:spLocks noGrp="1"/>
          </p:cNvSpPr>
          <p:nvPr>
            <p:ph sz="half" idx="2"/>
          </p:nvPr>
        </p:nvSpPr>
        <p:spPr>
          <a:xfrm>
            <a:off x="457201"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29" y="1151337"/>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645047"/>
            <a:ext cx="8229601" cy="857250"/>
          </a:xfrm>
          <a:prstGeom prst="rect">
            <a:avLst/>
          </a:prstGeom>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8"/>
            <a:ext cx="3008313" cy="871538"/>
          </a:xfrm>
          <a:prstGeom prst="rect">
            <a:avLst/>
          </a:prstGeo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4"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9" y="3600452"/>
            <a:ext cx="5486400" cy="425054"/>
          </a:xfrm>
          <a:prstGeom prst="rect">
            <a:avLst/>
          </a:prstGeo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9"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9"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34EBC739-BA64-F94B-B959-12A9A93829D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2E4E945-C33A-3049-96D5-D62AB6370704}"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1" y="1545134"/>
            <a:ext cx="8229601" cy="3394472"/>
          </a:xfrm>
          <a:prstGeom prst="rect">
            <a:avLst/>
          </a:prstGeom>
        </p:spPr>
        <p:txBody>
          <a:bodyPr vert="horz" lIns="91440" tIns="45720" rIns="91440" bIns="45720" rtlCol="0">
            <a:normAutofit/>
          </a:bodyPr>
          <a:lstStyle/>
          <a:p>
            <a:pPr lvl="0"/>
            <a:r>
              <a:rPr kumimoji="1" lang="zh-CN" altLang="en-US" dirty="0" smtClean="0"/>
              <a:t>单击此处编辑母版文本样式</a:t>
            </a:r>
            <a:endParaRPr kumimoji="1" lang="zh-CN" altLang="en-US" dirty="0" smtClean="0"/>
          </a:p>
          <a:p>
            <a:pPr lvl="1"/>
            <a:r>
              <a:rPr kumimoji="1" lang="zh-CN" altLang="en-US" dirty="0" smtClean="0"/>
              <a:t>二级</a:t>
            </a:r>
            <a:endParaRPr kumimoji="1" lang="zh-CN" altLang="en-US" dirty="0" smtClean="0"/>
          </a:p>
          <a:p>
            <a:pPr lvl="2"/>
            <a:r>
              <a:rPr kumimoji="1" lang="zh-CN" altLang="en-US" dirty="0" smtClean="0"/>
              <a:t>三级</a:t>
            </a:r>
            <a:endParaRPr kumimoji="1" lang="zh-CN" altLang="en-US" dirty="0" smtClean="0"/>
          </a:p>
          <a:p>
            <a:pPr lvl="3"/>
            <a:r>
              <a:rPr kumimoji="1" lang="zh-CN" altLang="en-US" dirty="0" smtClean="0"/>
              <a:t>四级</a:t>
            </a:r>
            <a:endParaRPr kumimoji="1" lang="zh-CN" altLang="en-US" dirty="0" smtClean="0"/>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5"/>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4EBC739-BA64-F94B-B959-12A9A93829DE}" type="datetimeFigureOut">
              <a:rPr kumimoji="1" lang="zh-CN" altLang="en-US" smtClean="0"/>
            </a:fld>
            <a:endParaRPr kumimoji="1" lang="zh-CN" altLang="en-US"/>
          </a:p>
        </p:txBody>
      </p:sp>
      <p:sp>
        <p:nvSpPr>
          <p:cNvPr id="5" name="页脚占位符 4"/>
          <p:cNvSpPr>
            <a:spLocks noGrp="1"/>
          </p:cNvSpPr>
          <p:nvPr>
            <p:ph type="ftr" sz="quarter" idx="3"/>
          </p:nvPr>
        </p:nvSpPr>
        <p:spPr>
          <a:xfrm>
            <a:off x="3124201" y="4767265"/>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5"/>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2E4E945-C33A-3049-96D5-D62AB6370704}" type="slidenum">
              <a:rPr kumimoji="1" lang="zh-CN" altLang="en-US" smtClean="0"/>
            </a:fld>
            <a:endParaRPr kumimoji="1" lang="zh-CN" altLang="en-US"/>
          </a:p>
        </p:txBody>
      </p:sp>
      <p:pic>
        <p:nvPicPr>
          <p:cNvPr id="7" name="图片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54912" y="47706"/>
            <a:ext cx="1249333" cy="2824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457200" rtl="0" eaLnBrk="1" latinLnBrk="0" hangingPunct="1">
        <a:spcBef>
          <a:spcPct val="0"/>
        </a:spcBef>
        <a:buNone/>
        <a:defRPr sz="18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342900" indent="-342900" algn="l" defTabSz="457200" rtl="0" eaLnBrk="1" latinLnBrk="0" hangingPunct="1">
        <a:spcBef>
          <a:spcPct val="20000"/>
        </a:spcBef>
        <a:buFont typeface="Arial" panose="020B0604020202020204"/>
        <a:buChar char="•"/>
        <a:defRPr sz="1400" kern="1200">
          <a:solidFill>
            <a:srgbClr val="000000"/>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1400" kern="1200">
          <a:solidFill>
            <a:srgbClr val="000000"/>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400" kern="1200">
          <a:solidFill>
            <a:srgbClr val="000000"/>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400" kern="1200">
          <a:solidFill>
            <a:srgbClr val="000000"/>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400" kern="1200">
          <a:solidFill>
            <a:srgbClr val="000000"/>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txBox="1">
            <a:spLocks noChangeArrowheads="1"/>
          </p:cNvSpPr>
          <p:nvPr/>
        </p:nvSpPr>
        <p:spPr bwMode="auto">
          <a:xfrm>
            <a:off x="379133" y="3430824"/>
            <a:ext cx="8375650" cy="845897"/>
          </a:xfrm>
          <a:prstGeom prst="rect">
            <a:avLst/>
          </a:prstGeom>
          <a:noFill/>
          <a:ln>
            <a:miter lim="800000"/>
          </a:ln>
        </p:spPr>
        <p:txBody>
          <a:bodyPr anchor="ctr"/>
          <a:lstStyle/>
          <a:p>
            <a:pPr marL="342900" indent="-342900" algn="ctr">
              <a:lnSpc>
                <a:spcPts val="2300"/>
              </a:lnSpc>
              <a:spcBef>
                <a:spcPct val="20000"/>
              </a:spcBef>
              <a:defRPr/>
            </a:pPr>
            <a:r>
              <a:rPr lang="en-US" altLang="zh-CN" sz="1600" b="1" kern="0" dirty="0" smtClean="0">
                <a:latin typeface="微软雅黑" panose="020B0503020204020204" charset="-122"/>
                <a:ea typeface="微软雅黑" panose="020B0503020204020204" charset="-122"/>
              </a:rPr>
              <a:t>2019-2-1</a:t>
            </a:r>
            <a:endParaRPr lang="en-US" altLang="zh-CN" sz="1200" b="1" kern="0" dirty="0">
              <a:latin typeface="微软雅黑" panose="020B0503020204020204" charset="-122"/>
              <a:ea typeface="微软雅黑" panose="020B0503020204020204" charset="-122"/>
            </a:endParaRPr>
          </a:p>
        </p:txBody>
      </p:sp>
      <p:sp>
        <p:nvSpPr>
          <p:cNvPr id="13" name="矩形 12"/>
          <p:cNvSpPr/>
          <p:nvPr/>
        </p:nvSpPr>
        <p:spPr>
          <a:xfrm>
            <a:off x="547504" y="1583254"/>
            <a:ext cx="7992888" cy="1272143"/>
          </a:xfrm>
          <a:prstGeom prst="rect">
            <a:avLst/>
          </a:prstGeom>
        </p:spPr>
        <p:txBody>
          <a:bodyPr wrap="square">
            <a:spAutoFit/>
          </a:bodyPr>
          <a:lstStyle/>
          <a:p>
            <a:pPr algn="ctr" defTabSz="958850" eaLnBrk="0" fontAlgn="auto" hangingPunct="0">
              <a:lnSpc>
                <a:spcPts val="3100"/>
              </a:lnSpc>
              <a:spcBef>
                <a:spcPts val="3000"/>
              </a:spcBef>
              <a:spcAft>
                <a:spcPts val="0"/>
              </a:spcAft>
              <a:defRPr/>
            </a:pPr>
            <a:r>
              <a:rPr lang="en-US" altLang="zh-CN" sz="3600" b="1" kern="0" dirty="0">
                <a:ea typeface="微软雅黑" panose="020B0503020204020204" charset="-122"/>
                <a:cs typeface="Arial" panose="020B0604020202020204" pitchFamily="34" charset="0"/>
              </a:rPr>
              <a:t> 2018</a:t>
            </a:r>
            <a:r>
              <a:rPr lang="zh-CN" altLang="en-US" sz="3600" b="1" kern="0" dirty="0">
                <a:ea typeface="微软雅黑" panose="020B0503020204020204" charset="-122"/>
                <a:cs typeface="Arial" panose="020B0604020202020204" pitchFamily="34" charset="0"/>
              </a:rPr>
              <a:t>年</a:t>
            </a:r>
            <a:r>
              <a:rPr lang="zh-CN" altLang="en-US" sz="3600" b="1" kern="0" dirty="0" smtClean="0">
                <a:ea typeface="微软雅黑" panose="020B0503020204020204" charset="-122"/>
                <a:cs typeface="Arial" panose="020B0604020202020204" pitchFamily="34" charset="0"/>
              </a:rPr>
              <a:t>中国</a:t>
            </a:r>
            <a:r>
              <a:rPr lang="zh-CN" altLang="en-US" sz="3600" b="1" kern="0" dirty="0">
                <a:ea typeface="微软雅黑" panose="020B0503020204020204" charset="-122"/>
                <a:cs typeface="Arial" panose="020B0604020202020204" pitchFamily="34" charset="0"/>
              </a:rPr>
              <a:t>进口汽车</a:t>
            </a:r>
            <a:r>
              <a:rPr lang="zh-CN" altLang="en-US" sz="3600" b="1" kern="0" dirty="0" smtClean="0">
                <a:ea typeface="微软雅黑" panose="020B0503020204020204" charset="-122"/>
                <a:cs typeface="Arial" panose="020B0604020202020204" pitchFamily="34" charset="0"/>
              </a:rPr>
              <a:t>市场研究报告</a:t>
            </a:r>
            <a:endParaRPr lang="en-US" altLang="zh-CN" sz="3600" b="1" kern="0" dirty="0" smtClean="0">
              <a:ea typeface="微软雅黑" panose="020B0503020204020204" charset="-122"/>
              <a:cs typeface="Arial" panose="020B0604020202020204" pitchFamily="34" charset="0"/>
            </a:endParaRPr>
          </a:p>
          <a:p>
            <a:pPr algn="ctr" defTabSz="958850" eaLnBrk="0" fontAlgn="auto" hangingPunct="0">
              <a:lnSpc>
                <a:spcPts val="3100"/>
              </a:lnSpc>
              <a:spcBef>
                <a:spcPts val="3000"/>
              </a:spcBef>
              <a:spcAft>
                <a:spcPts val="0"/>
              </a:spcAft>
              <a:defRPr/>
            </a:pPr>
            <a:endParaRPr lang="zh-CN" altLang="en-US" sz="3600" b="1" kern="0" dirty="0">
              <a:latin typeface="Arial" panose="020B0604020202020204"/>
              <a:ea typeface="微软雅黑" panose="020B0503020204020204" charset="-122"/>
              <a:cs typeface="Arial" panose="020B0604020202020204" pitchFamily="34"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619125"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67452" y="3178533"/>
            <a:ext cx="6610286" cy="41776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1" name="矩形 10"/>
          <p:cNvSpPr/>
          <p:nvPr/>
        </p:nvSpPr>
        <p:spPr>
          <a:xfrm>
            <a:off x="755576" y="1656609"/>
            <a:ext cx="6624736" cy="41776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7" name="矩形 16"/>
          <p:cNvSpPr/>
          <p:nvPr/>
        </p:nvSpPr>
        <p:spPr>
          <a:xfrm>
            <a:off x="611560" y="832744"/>
            <a:ext cx="7776864" cy="374461"/>
          </a:xfrm>
          <a:prstGeom prst="rect">
            <a:avLst/>
          </a:prstGeom>
          <a:solidFill>
            <a:srgbClr val="002060"/>
          </a:solidFill>
        </p:spPr>
        <p:txBody>
          <a:bodyPr wrap="square">
            <a:spAutoFit/>
          </a:bodyPr>
          <a:lstStyle/>
          <a:p>
            <a:pPr>
              <a:lnSpc>
                <a:spcPts val="2200"/>
              </a:lnSpc>
            </a:pPr>
            <a:r>
              <a:rPr lang="zh-CN" altLang="en-US" sz="2000" dirty="0" smtClean="0">
                <a:solidFill>
                  <a:schemeClr val="bg1"/>
                </a:solidFill>
                <a:latin typeface="微软雅黑" panose="020B0503020204020204" charset="-122"/>
                <a:ea typeface="微软雅黑" panose="020B0503020204020204" charset="-122"/>
              </a:rPr>
              <a:t>目录</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10" name="矩形 9"/>
          <p:cNvSpPr/>
          <p:nvPr/>
        </p:nvSpPr>
        <p:spPr>
          <a:xfrm>
            <a:off x="1054759" y="1345150"/>
            <a:ext cx="7200800" cy="2400657"/>
          </a:xfrm>
          <a:prstGeom prst="rect">
            <a:avLst/>
          </a:prstGeom>
        </p:spPr>
        <p:txBody>
          <a:bodyPr wrap="square">
            <a:spAutoFit/>
          </a:bodyPr>
          <a:lstStyle/>
          <a:p>
            <a:pPr marL="457200" indent="-457200">
              <a:lnSpc>
                <a:spcPct val="250000"/>
              </a:lnSpc>
              <a:buAutoNum type="arabicPlain"/>
            </a:pPr>
            <a:r>
              <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2018</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年中国</a:t>
            </a:r>
            <a:r>
              <a:rPr lang="zh-CN"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进口汽车市场</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情况</a:t>
            </a: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a:p>
            <a:pPr marL="457200" indent="-457200">
              <a:lnSpc>
                <a:spcPct val="250000"/>
              </a:lnSpc>
              <a:buAutoNum type="arabicPlain"/>
            </a:pP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a:p>
            <a:pPr marL="457200" indent="-457200">
              <a:lnSpc>
                <a:spcPct val="250000"/>
              </a:lnSpc>
              <a:buAutoNum type="arabicPlain"/>
            </a:pPr>
            <a:r>
              <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2018</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年中国平行进口汽车市场情况</a:t>
            </a: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563" y="215900"/>
            <a:ext cx="8778875"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50" y="215900"/>
            <a:ext cx="9182100"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5913" y="188913"/>
            <a:ext cx="8510587" cy="476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4338" y="215900"/>
            <a:ext cx="8315325"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650" y="215900"/>
            <a:ext cx="8901113"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 y="2039981"/>
            <a:ext cx="9144000" cy="1102519"/>
          </a:xfrm>
        </p:spPr>
        <p:txBody>
          <a:bodyPr>
            <a:normAutofit/>
          </a:bodyPr>
          <a:lstStyle/>
          <a:p>
            <a:r>
              <a:rPr kumimoji="1" lang="en-US" altLang="zh-CN" sz="6600" dirty="0" smtClean="0">
                <a:solidFill>
                  <a:schemeClr val="tx1"/>
                </a:solidFill>
              </a:rPr>
              <a:t>Thanks</a:t>
            </a:r>
            <a:r>
              <a:rPr kumimoji="1" lang="zh-CN" altLang="en-US" sz="6600" dirty="0" smtClean="0">
                <a:solidFill>
                  <a:schemeClr val="tx1"/>
                </a:solidFill>
              </a:rPr>
              <a:t>！</a:t>
            </a:r>
            <a:endParaRPr kumimoji="1" lang="zh-CN" altLang="en-US" sz="66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67452" y="3186484"/>
            <a:ext cx="6610286" cy="41776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1" name="矩形 10"/>
          <p:cNvSpPr/>
          <p:nvPr/>
        </p:nvSpPr>
        <p:spPr>
          <a:xfrm>
            <a:off x="755576" y="1656609"/>
            <a:ext cx="6624736" cy="41776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7" name="矩形 16"/>
          <p:cNvSpPr/>
          <p:nvPr/>
        </p:nvSpPr>
        <p:spPr>
          <a:xfrm>
            <a:off x="611560" y="832744"/>
            <a:ext cx="7776864" cy="374461"/>
          </a:xfrm>
          <a:prstGeom prst="rect">
            <a:avLst/>
          </a:prstGeom>
          <a:solidFill>
            <a:srgbClr val="002060"/>
          </a:solidFill>
        </p:spPr>
        <p:txBody>
          <a:bodyPr wrap="square">
            <a:spAutoFit/>
          </a:bodyPr>
          <a:lstStyle/>
          <a:p>
            <a:pPr>
              <a:lnSpc>
                <a:spcPts val="2200"/>
              </a:lnSpc>
            </a:pPr>
            <a:r>
              <a:rPr lang="zh-CN" altLang="en-US" sz="2000" dirty="0" smtClean="0">
                <a:solidFill>
                  <a:schemeClr val="bg1"/>
                </a:solidFill>
                <a:latin typeface="微软雅黑" panose="020B0503020204020204" charset="-122"/>
                <a:ea typeface="微软雅黑" panose="020B0503020204020204" charset="-122"/>
              </a:rPr>
              <a:t>目录</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10" name="矩形 9"/>
          <p:cNvSpPr/>
          <p:nvPr/>
        </p:nvSpPr>
        <p:spPr>
          <a:xfrm>
            <a:off x="1054759" y="1345150"/>
            <a:ext cx="7200800" cy="2400657"/>
          </a:xfrm>
          <a:prstGeom prst="rect">
            <a:avLst/>
          </a:prstGeom>
        </p:spPr>
        <p:txBody>
          <a:bodyPr wrap="square">
            <a:spAutoFit/>
          </a:bodyPr>
          <a:lstStyle/>
          <a:p>
            <a:pPr marL="457200" indent="-457200">
              <a:lnSpc>
                <a:spcPct val="250000"/>
              </a:lnSpc>
              <a:buAutoNum type="arabicPlain"/>
            </a:pPr>
            <a:r>
              <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2018</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年中国</a:t>
            </a:r>
            <a:r>
              <a:rPr lang="zh-CN"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进口汽车市场</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情况</a:t>
            </a: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a:p>
            <a:pPr marL="457200" indent="-457200">
              <a:lnSpc>
                <a:spcPct val="250000"/>
              </a:lnSpc>
              <a:buAutoNum type="arabicPlain"/>
            </a:pP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a:p>
            <a:pPr marL="457200" indent="-457200">
              <a:lnSpc>
                <a:spcPct val="250000"/>
              </a:lnSpc>
              <a:buAutoNum type="arabicPlain"/>
            </a:pPr>
            <a:r>
              <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rPr>
              <a:t>2018</a:t>
            </a:r>
            <a:r>
              <a:rPr lang="zh-CN" altLang="en-US" sz="2000" b="1" dirty="0" smtClean="0">
                <a:solidFill>
                  <a:schemeClr val="bg1"/>
                </a:solidFill>
                <a:latin typeface="微软雅黑" panose="020B0503020204020204" charset="-122"/>
                <a:ea typeface="微软雅黑" panose="020B0503020204020204" charset="-122"/>
                <a:cs typeface="Arial" panose="020B0604020202020204" pitchFamily="34" charset="0"/>
              </a:rPr>
              <a:t>年中国平行进口汽车市场情况</a:t>
            </a:r>
            <a:endParaRPr lang="en-US" altLang="zh-CN" sz="2000" b="1" dirty="0" smtClean="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4963" y="195263"/>
            <a:ext cx="8474075"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3675" y="215900"/>
            <a:ext cx="8755063"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000" y="215900"/>
            <a:ext cx="8888413"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5438" y="209550"/>
            <a:ext cx="84931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388" y="215900"/>
            <a:ext cx="8785225" cy="471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1313" y="195263"/>
            <a:ext cx="8461375"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8300" y="195263"/>
            <a:ext cx="8407400"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Words>
  <Application>WPS 演示</Application>
  <PresentationFormat>全屏显示(16:9)</PresentationFormat>
  <Paragraphs>19</Paragraphs>
  <Slides>16</Slides>
  <Notes>16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微软雅黑</vt:lpstr>
      <vt:lpstr>Arial</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 HE</dc:creator>
  <cp:lastModifiedBy>猴子</cp:lastModifiedBy>
  <cp:revision>460</cp:revision>
  <dcterms:created xsi:type="dcterms:W3CDTF">2017-10-23T13:56:00Z</dcterms:created>
  <dcterms:modified xsi:type="dcterms:W3CDTF">2019-02-17T04:49:27Z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2052-11.1.0.8214</vt:lpwstr>
  </property>
</Properties>
</file>