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962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98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77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285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962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810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727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09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530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135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753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4822C-28D2-48EB-B26D-B90FBE0FA48A}" type="datetimeFigureOut">
              <a:rPr lang="zh-CN" altLang="en-US" smtClean="0"/>
              <a:t>2021/1/7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FD46C-645C-44BF-93D3-93B28A2306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85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8955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9582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7637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592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8034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7354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6079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0715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56824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2392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7112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3769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6740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3142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2055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7043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2142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3214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罗梦荻</dc:creator>
  <cp:lastModifiedBy>罗梦荻</cp:lastModifiedBy>
  <cp:revision>1</cp:revision>
  <dcterms:created xsi:type="dcterms:W3CDTF">2021-01-07T06:21:41Z</dcterms:created>
  <dcterms:modified xsi:type="dcterms:W3CDTF">2021-01-07T06:22:38Z</dcterms:modified>
</cp:coreProperties>
</file>