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18"/>
  </p:notesMasterIdLst>
  <p:handoutMasterIdLst>
    <p:handoutMasterId r:id="rId19"/>
  </p:handoutMasterIdLst>
  <p:sldIdLst>
    <p:sldId id="343" r:id="rId2"/>
    <p:sldId id="344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8" r:id="rId16"/>
    <p:sldId id="357" r:id="rId1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F1D"/>
    <a:srgbClr val="AF1F27"/>
    <a:srgbClr val="C7AFAF"/>
    <a:srgbClr val="CE8A8A"/>
    <a:srgbClr val="1E8E8E"/>
    <a:srgbClr val="207A8C"/>
    <a:srgbClr val="259F9F"/>
    <a:srgbClr val="52C29F"/>
    <a:srgbClr val="64D2A0"/>
    <a:srgbClr val="84D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607" autoAdjust="0"/>
  </p:normalViewPr>
  <p:slideViewPr>
    <p:cSldViewPr snapToGrid="0">
      <p:cViewPr varScale="1">
        <p:scale>
          <a:sx n="104" d="100"/>
          <a:sy n="104" d="100"/>
        </p:scale>
        <p:origin x="13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3274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E7C4246-AC4A-D6A4-CEB1-EF1BC697A4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BEA58-5EAF-B3A1-FC33-D8D004023F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E510F-28C7-4658-97BC-555EAE1DEF52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74C1EB-F7C6-EF0A-D469-D526D44812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7B51E6-8548-2F17-271A-D494B9C7D2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9A32F-C68F-4A0B-84FF-376DB0B0C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8172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F7DCD-AC25-4927-8A3D-80A2B62FD50B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D0E33-C5AC-45F6-9AC2-BD0FCB0F4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6956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049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7072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6710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952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214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45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62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121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08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69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29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892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671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431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0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327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91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569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625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291304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2023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8B1F1D"/>
      </a:accent1>
      <a:accent2>
        <a:srgbClr val="D06C6B"/>
      </a:accent2>
      <a:accent3>
        <a:srgbClr val="7D94C3"/>
      </a:accent3>
      <a:accent4>
        <a:srgbClr val="576C9D"/>
      </a:accent4>
      <a:accent5>
        <a:srgbClr val="354684"/>
      </a:accent5>
      <a:accent6>
        <a:srgbClr val="8AB3E6"/>
      </a:accent6>
      <a:hlink>
        <a:srgbClr val="2041B3"/>
      </a:hlink>
      <a:folHlink>
        <a:srgbClr val="C00000"/>
      </a:folHlink>
    </a:clrScheme>
    <a:fontScheme name="20210106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等线</vt:lpstr>
      <vt:lpstr>Arial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linqingqing</dc:creator>
  <cp:lastModifiedBy>微软用户</cp:lastModifiedBy>
  <cp:revision>210</cp:revision>
  <dcterms:created xsi:type="dcterms:W3CDTF">2022-11-26T15:35:22Z</dcterms:created>
  <dcterms:modified xsi:type="dcterms:W3CDTF">2024-02-04T04:01:25Z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2052-3.7.0.5920</vt:lpwstr>
  </property>
</Properties>
</file>