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 id="2147483705" r:id="rId2"/>
    <p:sldMasterId id="2147483716" r:id="rId3"/>
  </p:sldMasterIdLst>
  <p:notesMasterIdLst>
    <p:notesMasterId r:id="rId15"/>
  </p:notesMasterIdLst>
  <p:handoutMasterIdLst>
    <p:handoutMasterId r:id="rId16"/>
  </p:handoutMasterIdLst>
  <p:sldIdLst>
    <p:sldId id="302" r:id="rId4"/>
    <p:sldId id="1665" r:id="rId5"/>
    <p:sldId id="1666" r:id="rId6"/>
    <p:sldId id="1667" r:id="rId7"/>
    <p:sldId id="1668" r:id="rId8"/>
    <p:sldId id="1669" r:id="rId9"/>
    <p:sldId id="1670" r:id="rId10"/>
    <p:sldId id="1671" r:id="rId11"/>
    <p:sldId id="1672" r:id="rId12"/>
    <p:sldId id="1673" r:id="rId13"/>
    <p:sldId id="166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7525" userDrawn="1">
          <p15:clr>
            <a:srgbClr val="A4A3A4"/>
          </p15:clr>
        </p15:guide>
        <p15:guide id="6" userDrawn="1">
          <p15:clr>
            <a:srgbClr val="A4A3A4"/>
          </p15:clr>
        </p15:guide>
        <p15:guide id="7" pos="155" userDrawn="1">
          <p15:clr>
            <a:srgbClr val="A4A3A4"/>
          </p15:clr>
        </p15:guide>
        <p15:guide id="8" pos="3840" userDrawn="1">
          <p15:clr>
            <a:srgbClr val="A4A3A4"/>
          </p15:clr>
        </p15:guide>
        <p15:guide id="10" orient="horz" pos="4065" userDrawn="1">
          <p15:clr>
            <a:srgbClr val="A4A3A4"/>
          </p15:clr>
        </p15:guide>
        <p15:guide id="11" orient="horz" pos="41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96" d="100"/>
          <a:sy n="96" d="100"/>
        </p:scale>
        <p:origin x="228" y="57"/>
      </p:cViewPr>
      <p:guideLst>
        <p:guide orient="horz" pos="981"/>
        <p:guide pos="7525"/>
        <p:guide/>
        <p:guide pos="155"/>
        <p:guide pos="384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2025/5/8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2025/5/8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A9E7C05-A6E1-4D8D-A2C1-452CA84F84F7}" type="slidenum">
              <a:rPr lang="zh-CN" altLang="en-US" smtClean="0"/>
              <a:pPr/>
              <a:t>10</a:t>
            </a:fld>
            <a:endParaRPr lang="zh-CN" altLang="en-US"/>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337015"/>
          </a:xfrm>
          <a:prstGeom prst="rect">
            <a:avLst/>
          </a:prstGeom>
          <a:noFill/>
        </p:spPr>
        <p:txBody>
          <a:bodyPr>
            <a:spAutoFit/>
          </a:bodyPr>
          <a:lstStyle>
            <a:lvl1pPr marL="360000" indent="-172800">
              <a:lnSpc>
                <a:spcPct val="125000"/>
              </a:lnSpc>
              <a:spcBef>
                <a:spcPts val="600"/>
              </a:spcBef>
              <a:buFont typeface="Wingdings" panose="05000000000000000000" pitchFamily="2" charset="2"/>
              <a:buChar char="n"/>
              <a:defRPr sz="14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567148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4115779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50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编辑">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35238083-AEE8-4A3D-922C-113BF90C35FE}"/>
              </a:ext>
            </a:extLst>
          </p:cNvPr>
          <p:cNvSpPr>
            <a:spLocks noGrp="1"/>
          </p:cNvSpPr>
          <p:nvPr>
            <p:ph type="title"/>
          </p:nvPr>
        </p:nvSpPr>
        <p:spPr/>
        <p:txBody>
          <a:bodyPr/>
          <a:lstStyle/>
          <a:p>
            <a:r>
              <a:rPr lang="zh-CN" altLang="en-US"/>
              <a:t>单击此处编辑母版标题样式</a:t>
            </a:r>
          </a:p>
        </p:txBody>
      </p:sp>
      <p:sp>
        <p:nvSpPr>
          <p:cNvPr id="9" name="灯片编号占位符 8">
            <a:extLst>
              <a:ext uri="{FF2B5EF4-FFF2-40B4-BE49-F238E27FC236}">
                <a16:creationId xmlns:a16="http://schemas.microsoft.com/office/drawing/2014/main" id="{D5513098-3178-4D2B-800D-AADE382783AD}"/>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11" name="Content Placeholder 2">
            <a:extLst>
              <a:ext uri="{FF2B5EF4-FFF2-40B4-BE49-F238E27FC236}">
                <a16:creationId xmlns:a16="http://schemas.microsoft.com/office/drawing/2014/main" id="{14F7B971-BA67-4135-952E-7C874AA373B5}"/>
              </a:ext>
            </a:extLst>
          </p:cNvPr>
          <p:cNvSpPr>
            <a:spLocks noGrp="1"/>
          </p:cNvSpPr>
          <p:nvPr>
            <p:ph idx="1"/>
          </p:nvPr>
        </p:nvSpPr>
        <p:spPr>
          <a:xfrm>
            <a:off x="258349" y="1295400"/>
            <a:ext cx="11704463" cy="5114926"/>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12" name="文本占位符 12">
            <a:extLst>
              <a:ext uri="{FF2B5EF4-FFF2-40B4-BE49-F238E27FC236}">
                <a16:creationId xmlns:a16="http://schemas.microsoft.com/office/drawing/2014/main" id="{3B43FDF2-281C-4562-83C1-FC699235F95B}"/>
              </a:ext>
            </a:extLst>
          </p:cNvPr>
          <p:cNvSpPr>
            <a:spLocks noGrp="1"/>
          </p:cNvSpPr>
          <p:nvPr>
            <p:ph type="body" sz="quarter" idx="16" hasCustomPrompt="1"/>
          </p:nvPr>
        </p:nvSpPr>
        <p:spPr>
          <a:xfrm>
            <a:off x="258763" y="65880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437742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文本编辑">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194425" y="925812"/>
            <a:ext cx="5704285"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5" name="Text Placeholder 4"/>
          <p:cNvSpPr>
            <a:spLocks noGrp="1"/>
          </p:cNvSpPr>
          <p:nvPr>
            <p:ph type="body" sz="quarter" idx="3" hasCustomPrompt="1"/>
          </p:nvPr>
        </p:nvSpPr>
        <p:spPr>
          <a:xfrm>
            <a:off x="258349" y="925812"/>
            <a:ext cx="5739226"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13" name="Text Placeholder 2">
            <a:extLst>
              <a:ext uri="{FF2B5EF4-FFF2-40B4-BE49-F238E27FC236}">
                <a16:creationId xmlns:a16="http://schemas.microsoft.com/office/drawing/2014/main" id="{545A2A19-83AC-4D25-9846-9EB141F48EF4}"/>
              </a:ext>
            </a:extLst>
          </p:cNvPr>
          <p:cNvSpPr>
            <a:spLocks noGrp="1"/>
          </p:cNvSpPr>
          <p:nvPr>
            <p:ph type="body" idx="12" hasCustomPrompt="1"/>
          </p:nvPr>
        </p:nvSpPr>
        <p:spPr>
          <a:xfrm>
            <a:off x="6194425" y="1243344"/>
            <a:ext cx="5704285" cy="277200"/>
          </a:xfrm>
          <a:prstGeom prst="rect">
            <a:avLst/>
          </a:prstGeom>
        </p:spPr>
        <p:txBody>
          <a:bodyPr anchor="b">
            <a:normAutofit/>
          </a:bodyPr>
          <a:lstStyle>
            <a:lvl1pPr marL="0" indent="0">
              <a:spcBef>
                <a:spcPts val="0"/>
              </a:spcBef>
              <a:buNone/>
              <a:defRPr sz="12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单击此处编辑母版小标题</a:t>
            </a:r>
          </a:p>
        </p:txBody>
      </p:sp>
      <p:sp>
        <p:nvSpPr>
          <p:cNvPr id="14" name="Text Placeholder 2">
            <a:extLst>
              <a:ext uri="{FF2B5EF4-FFF2-40B4-BE49-F238E27FC236}">
                <a16:creationId xmlns:a16="http://schemas.microsoft.com/office/drawing/2014/main" id="{9E171029-8D55-4A4C-9E55-3AFBB185CEBA}"/>
              </a:ext>
            </a:extLst>
          </p:cNvPr>
          <p:cNvSpPr>
            <a:spLocks noGrp="1"/>
          </p:cNvSpPr>
          <p:nvPr>
            <p:ph type="body" idx="13" hasCustomPrompt="1"/>
          </p:nvPr>
        </p:nvSpPr>
        <p:spPr>
          <a:xfrm>
            <a:off x="6194425" y="1525889"/>
            <a:ext cx="5704285"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15" name="Text Placeholder 2">
            <a:extLst>
              <a:ext uri="{FF2B5EF4-FFF2-40B4-BE49-F238E27FC236}">
                <a16:creationId xmlns:a16="http://schemas.microsoft.com/office/drawing/2014/main" id="{227F8950-46B4-4274-A039-51CC979AD2AF}"/>
              </a:ext>
            </a:extLst>
          </p:cNvPr>
          <p:cNvSpPr>
            <a:spLocks noGrp="1"/>
          </p:cNvSpPr>
          <p:nvPr>
            <p:ph type="body" idx="14" hasCustomPrompt="1"/>
          </p:nvPr>
        </p:nvSpPr>
        <p:spPr>
          <a:xfrm>
            <a:off x="258344" y="1240907"/>
            <a:ext cx="5739226"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21" name="文本占位符 20">
            <a:extLst>
              <a:ext uri="{FF2B5EF4-FFF2-40B4-BE49-F238E27FC236}">
                <a16:creationId xmlns:a16="http://schemas.microsoft.com/office/drawing/2014/main" id="{25C42B84-3B4D-4FD5-9EA1-EA7156ADBBEA}"/>
              </a:ext>
            </a:extLst>
          </p:cNvPr>
          <p:cNvSpPr>
            <a:spLocks noGrp="1"/>
          </p:cNvSpPr>
          <p:nvPr>
            <p:ph type="body" sz="quarter" idx="17" hasCustomPrompt="1"/>
          </p:nvPr>
        </p:nvSpPr>
        <p:spPr>
          <a:xfrm>
            <a:off x="258344" y="6176228"/>
            <a:ext cx="3539943" cy="216000"/>
          </a:xfrm>
          <a:prstGeom prst="rect">
            <a:avLst/>
          </a:prstGeom>
        </p:spPr>
        <p:txBody>
          <a:bodyPr>
            <a:normAutofit/>
          </a:bodyPr>
          <a:lstStyle>
            <a:lvl1pPr marL="33751" indent="0">
              <a:buNone/>
              <a:defRPr sz="800">
                <a:solidFill>
                  <a:schemeClr val="bg2">
                    <a:lumMod val="75000"/>
                  </a:schemeClr>
                </a:solidFill>
              </a:defRPr>
            </a:lvl1pPr>
          </a:lstStyle>
          <a:p>
            <a:pPr lvl="0"/>
            <a:r>
              <a:rPr lang="zh-CN" altLang="en-US" dirty="0"/>
              <a:t>数据源于：</a:t>
            </a:r>
          </a:p>
        </p:txBody>
      </p:sp>
      <p:sp>
        <p:nvSpPr>
          <p:cNvPr id="11" name="灯片编号占位符 10">
            <a:extLst>
              <a:ext uri="{FF2B5EF4-FFF2-40B4-BE49-F238E27FC236}">
                <a16:creationId xmlns:a16="http://schemas.microsoft.com/office/drawing/2014/main" id="{6C1181F0-56AB-4913-AD7B-16BD0736EB9C}"/>
              </a:ext>
            </a:extLst>
          </p:cNvPr>
          <p:cNvSpPr>
            <a:spLocks noGrp="1"/>
          </p:cNvSpPr>
          <p:nvPr>
            <p:ph type="sldNum" sz="quarter" idx="20"/>
          </p:nvPr>
        </p:nvSpPr>
        <p:spPr/>
        <p:txBody>
          <a:bodyPr/>
          <a:lstStyle/>
          <a:p>
            <a:fld id="{F71E1782-A91A-44D1-8FB4-C38984F10C6E}" type="slidenum">
              <a:rPr lang="zh-CN" altLang="en-US" smtClean="0"/>
              <a:pPr/>
              <a:t>‹#›</a:t>
            </a:fld>
            <a:endParaRPr lang="zh-CN" altLang="en-US"/>
          </a:p>
        </p:txBody>
      </p:sp>
      <p:sp>
        <p:nvSpPr>
          <p:cNvPr id="12" name="标题 11">
            <a:extLst>
              <a:ext uri="{FF2B5EF4-FFF2-40B4-BE49-F238E27FC236}">
                <a16:creationId xmlns:a16="http://schemas.microsoft.com/office/drawing/2014/main" id="{5A853571-3FC1-472A-ADD9-FE2E7725723C}"/>
              </a:ext>
            </a:extLst>
          </p:cNvPr>
          <p:cNvSpPr>
            <a:spLocks noGrp="1"/>
          </p:cNvSpPr>
          <p:nvPr>
            <p:ph type="title"/>
          </p:nvPr>
        </p:nvSpPr>
        <p:spPr/>
        <p:txBody>
          <a:bodyPr/>
          <a:lstStyle/>
          <a:p>
            <a:r>
              <a:rPr lang="zh-CN" altLang="en-US"/>
              <a:t>单击此处编辑母版标题样式</a:t>
            </a:r>
          </a:p>
        </p:txBody>
      </p:sp>
      <p:sp>
        <p:nvSpPr>
          <p:cNvPr id="20" name="Content Placeholder 2">
            <a:extLst>
              <a:ext uri="{FF2B5EF4-FFF2-40B4-BE49-F238E27FC236}">
                <a16:creationId xmlns:a16="http://schemas.microsoft.com/office/drawing/2014/main" id="{8438BD91-88EB-45B8-98B7-E74141C38821}"/>
              </a:ext>
            </a:extLst>
          </p:cNvPr>
          <p:cNvSpPr>
            <a:spLocks noGrp="1"/>
          </p:cNvSpPr>
          <p:nvPr>
            <p:ph idx="21"/>
          </p:nvPr>
        </p:nvSpPr>
        <p:spPr>
          <a:xfrm>
            <a:off x="258349" y="1485706"/>
            <a:ext cx="5739221" cy="4548227"/>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2" name="Content Placeholder 2">
            <a:extLst>
              <a:ext uri="{FF2B5EF4-FFF2-40B4-BE49-F238E27FC236}">
                <a16:creationId xmlns:a16="http://schemas.microsoft.com/office/drawing/2014/main" id="{B49C5B2E-4E04-4B92-B5E4-C6FD50E496EE}"/>
              </a:ext>
            </a:extLst>
          </p:cNvPr>
          <p:cNvSpPr>
            <a:spLocks noGrp="1"/>
          </p:cNvSpPr>
          <p:nvPr>
            <p:ph idx="22"/>
          </p:nvPr>
        </p:nvSpPr>
        <p:spPr>
          <a:xfrm>
            <a:off x="6195599" y="1770688"/>
            <a:ext cx="5739221" cy="4621539"/>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Tree>
    <p:extLst>
      <p:ext uri="{BB962C8B-B14F-4D97-AF65-F5344CB8AC3E}">
        <p14:creationId xmlns:p14="http://schemas.microsoft.com/office/powerpoint/2010/main" val="4153817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12" name="表格占位符 10">
            <a:extLst>
              <a:ext uri="{FF2B5EF4-FFF2-40B4-BE49-F238E27FC236}">
                <a16:creationId xmlns:a16="http://schemas.microsoft.com/office/drawing/2014/main" id="{C31BC044-6C04-42BF-8AF0-4C916B864078}"/>
              </a:ext>
            </a:extLst>
          </p:cNvPr>
          <p:cNvSpPr>
            <a:spLocks noGrp="1"/>
          </p:cNvSpPr>
          <p:nvPr>
            <p:ph type="tbl" sz="quarter" idx="12" hasCustomPrompt="1"/>
          </p:nvPr>
        </p:nvSpPr>
        <p:spPr>
          <a:xfrm>
            <a:off x="258349" y="1228725"/>
            <a:ext cx="11704463" cy="517207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r>
              <a:rPr lang="zh-CN" altLang="en-US" dirty="0"/>
              <a:t>表格</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789135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图表">
    <p:spTree>
      <p:nvGrpSpPr>
        <p:cNvPr id="1" name=""/>
        <p:cNvGrpSpPr/>
        <p:nvPr/>
      </p:nvGrpSpPr>
      <p:grpSpPr>
        <a:xfrm>
          <a:off x="0" y="0"/>
          <a:ext cx="0" cy="0"/>
          <a:chOff x="0" y="0"/>
          <a:chExt cx="0" cy="0"/>
        </a:xfrm>
      </p:grpSpPr>
      <p:sp>
        <p:nvSpPr>
          <p:cNvPr id="9" name="图表占位符 5">
            <a:extLst>
              <a:ext uri="{FF2B5EF4-FFF2-40B4-BE49-F238E27FC236}">
                <a16:creationId xmlns:a16="http://schemas.microsoft.com/office/drawing/2014/main" id="{2AA5389D-4583-4F2C-AF37-4E50F3583FAB}"/>
              </a:ext>
            </a:extLst>
          </p:cNvPr>
          <p:cNvSpPr>
            <a:spLocks noGrp="1"/>
          </p:cNvSpPr>
          <p:nvPr>
            <p:ph type="chart" sz="quarter" idx="12"/>
          </p:nvPr>
        </p:nvSpPr>
        <p:spPr>
          <a:xfrm>
            <a:off x="258174" y="1214239"/>
            <a:ext cx="11704637" cy="519608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2" name="灯片编号占位符 11">
            <a:extLst>
              <a:ext uri="{FF2B5EF4-FFF2-40B4-BE49-F238E27FC236}">
                <a16:creationId xmlns:a16="http://schemas.microsoft.com/office/drawing/2014/main" id="{5C331BCA-3603-4F82-B5B6-13F1EAF400D4}"/>
              </a:ext>
            </a:extLst>
          </p:cNvPr>
          <p:cNvSpPr>
            <a:spLocks noGrp="1"/>
          </p:cNvSpPr>
          <p:nvPr>
            <p:ph type="sldNum" sz="quarter" idx="19"/>
          </p:nvPr>
        </p:nvSpPr>
        <p:spPr/>
        <p:txBody>
          <a:bodyPr/>
          <a:lstStyle/>
          <a:p>
            <a:fld id="{F71E1782-A91A-44D1-8FB4-C38984F10C6E}" type="slidenum">
              <a:rPr lang="zh-CN" altLang="en-US" smtClean="0"/>
              <a:pPr/>
              <a:t>‹#›</a:t>
            </a:fld>
            <a:endParaRPr lang="zh-CN" altLang="en-US"/>
          </a:p>
        </p:txBody>
      </p:sp>
      <p:sp>
        <p:nvSpPr>
          <p:cNvPr id="13" name="标题 12">
            <a:extLst>
              <a:ext uri="{FF2B5EF4-FFF2-40B4-BE49-F238E27FC236}">
                <a16:creationId xmlns:a16="http://schemas.microsoft.com/office/drawing/2014/main" id="{09415D0F-280A-4AD1-9FF4-DA4816637E07}"/>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6E9EF55C-42CE-0DA7-9384-3BC9433EACEC}"/>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085998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355039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7505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White">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235298010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hf hdr="0" ft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a:t>CAM | </a:t>
            </a:r>
            <a:r>
              <a:rPr lang="zh-CN" altLang="en-US"/>
              <a:t>项目名称</a:t>
            </a:r>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fld id="{FEB3DD9B-CE9D-488B-8714-7684AA2D9794}" type="datetime1">
              <a:rPr lang="zh-CN" altLang="en-US" smtClean="0"/>
              <a:t>2025/5/8</a:t>
            </a:fld>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155889968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Lst>
  <p:hf hd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9" Type="http://schemas.openxmlformats.org/officeDocument/2006/relationships/image" Target="../media/image20.sv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6BFF42-0469-71CE-BBF6-711D56E31E8A}"/>
              </a:ext>
            </a:extLst>
          </p:cNvPr>
          <p:cNvPicPr>
            <a:picLocks noChangeAspect="1"/>
          </p:cNvPicPr>
          <p:nvPr/>
        </p:nvPicPr>
        <p:blipFill rotWithShape="1">
          <a:blip r:embed="rId2">
            <a:extLst>
              <a:ext uri="{28A0092B-C50C-407E-A947-70E740481C1C}">
                <a14:useLocalDpi xmlns:a14="http://schemas.microsoft.com/office/drawing/2010/main" val="0"/>
              </a:ext>
            </a:extLst>
          </a:blip>
          <a:srcRect l="752" b="752"/>
          <a:stretch/>
        </p:blipFill>
        <p:spPr>
          <a:xfrm>
            <a:off x="0" y="2"/>
            <a:ext cx="12191994" cy="6857997"/>
          </a:xfrm>
          <a:prstGeom prst="rect">
            <a:avLst/>
          </a:prstGeom>
        </p:spPr>
      </p:pic>
      <p:sp>
        <p:nvSpPr>
          <p:cNvPr id="9" name="文本框 8">
            <a:extLst>
              <a:ext uri="{FF2B5EF4-FFF2-40B4-BE49-F238E27FC236}">
                <a16:creationId xmlns:a16="http://schemas.microsoft.com/office/drawing/2014/main" id="{C9458E07-37B3-E471-7CEC-591566740F60}"/>
              </a:ext>
            </a:extLst>
          </p:cNvPr>
          <p:cNvSpPr txBox="1"/>
          <p:nvPr/>
        </p:nvSpPr>
        <p:spPr>
          <a:xfrm>
            <a:off x="-19050" y="2700471"/>
            <a:ext cx="12211050" cy="584775"/>
          </a:xfrm>
          <a:prstGeom prst="rect">
            <a:avLst/>
          </a:prstGeom>
          <a:noFill/>
        </p:spPr>
        <p:txBody>
          <a:bodyPr wrap="square" rtlCol="0">
            <a:spAutoFit/>
          </a:bodyPr>
          <a:lstStyle/>
          <a:p>
            <a:pPr marL="108000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noProof="0" dirty="0">
                <a:ln>
                  <a:noFill/>
                </a:ln>
                <a:solidFill>
                  <a:prstClr val="white"/>
                </a:solidFill>
                <a:effectLst/>
                <a:uLnTx/>
                <a:uFillTx/>
                <a:latin typeface="Arial" panose="020B0604020202020204" pitchFamily="34" charset="0"/>
                <a:ea typeface="黑体" panose="02010609060101010101" pitchFamily="49" charset="-122"/>
                <a:cs typeface="+mn-cs"/>
              </a:rPr>
              <a:t>美国征收关税政策对汽车产业影响简析</a:t>
            </a:r>
          </a:p>
        </p:txBody>
      </p:sp>
      <p:pic>
        <p:nvPicPr>
          <p:cNvPr id="10" name="图片 9">
            <a:extLst>
              <a:ext uri="{FF2B5EF4-FFF2-40B4-BE49-F238E27FC236}">
                <a16:creationId xmlns:a16="http://schemas.microsoft.com/office/drawing/2014/main" id="{0E8F9587-3F10-0D7F-4896-6FFAF95F52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46601"/>
          <a:stretch/>
        </p:blipFill>
        <p:spPr>
          <a:xfrm>
            <a:off x="1415480" y="235494"/>
            <a:ext cx="1056279" cy="307777"/>
          </a:xfrm>
          <a:prstGeom prst="rect">
            <a:avLst/>
          </a:prstGeom>
        </p:spPr>
      </p:pic>
      <p:pic>
        <p:nvPicPr>
          <p:cNvPr id="3" name="图片 2">
            <a:extLst>
              <a:ext uri="{FF2B5EF4-FFF2-40B4-BE49-F238E27FC236}">
                <a16:creationId xmlns:a16="http://schemas.microsoft.com/office/drawing/2014/main" id="{9F2CD32A-207C-006F-B100-9AC63A1F06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28" y="235494"/>
            <a:ext cx="1127448" cy="375816"/>
          </a:xfrm>
          <a:prstGeom prst="rect">
            <a:avLst/>
          </a:prstGeom>
        </p:spPr>
      </p:pic>
      <p:cxnSp>
        <p:nvCxnSpPr>
          <p:cNvPr id="6" name="直接连接符 5">
            <a:extLst>
              <a:ext uri="{FF2B5EF4-FFF2-40B4-BE49-F238E27FC236}">
                <a16:creationId xmlns:a16="http://schemas.microsoft.com/office/drawing/2014/main" id="{A173897B-5A2A-DF03-8899-47DDA0B4E948}"/>
              </a:ext>
            </a:extLst>
          </p:cNvPr>
          <p:cNvCxnSpPr/>
          <p:nvPr/>
        </p:nvCxnSpPr>
        <p:spPr>
          <a:xfrm>
            <a:off x="1271464" y="235494"/>
            <a:ext cx="0" cy="375816"/>
          </a:xfrm>
          <a:prstGeom prst="line">
            <a:avLst/>
          </a:prstGeom>
          <a:ln>
            <a:solidFill>
              <a:schemeClr val="bg1"/>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212426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latin typeface="+mn-lt"/>
                <a:ea typeface="+mn-ea"/>
              </a:rPr>
              <a:t>CAM</a:t>
            </a:r>
            <a:r>
              <a:rPr lang="zh-CN" altLang="en-US" b="1" dirty="0">
                <a:latin typeface="+mn-lt"/>
                <a:ea typeface="+mn-ea"/>
              </a:rPr>
              <a:t>观点</a:t>
            </a:r>
          </a:p>
        </p:txBody>
      </p:sp>
      <p:sp>
        <p:nvSpPr>
          <p:cNvPr id="4" name="矩形 3"/>
          <p:cNvSpPr/>
          <p:nvPr/>
        </p:nvSpPr>
        <p:spPr>
          <a:xfrm>
            <a:off x="494923" y="771178"/>
            <a:ext cx="11325602" cy="5336717"/>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b="1" dirty="0"/>
              <a:t>当地时间</a:t>
            </a:r>
            <a:r>
              <a:rPr lang="en-US" altLang="zh-CN" b="1" dirty="0"/>
              <a:t>4</a:t>
            </a:r>
            <a:r>
              <a:rPr lang="zh-CN" altLang="en-US" b="1" dirty="0"/>
              <a:t>月</a:t>
            </a:r>
            <a:r>
              <a:rPr lang="en-US" altLang="zh-CN" b="1" dirty="0"/>
              <a:t>2</a:t>
            </a:r>
            <a:r>
              <a:rPr lang="zh-CN" altLang="en-US" b="1" dirty="0"/>
              <a:t>日，美国总统特朗普一系列新关税政策“靴子落地”。按照白宫发布的声明，美国将对贸易伙伴设立</a:t>
            </a:r>
            <a:r>
              <a:rPr lang="en-US" altLang="zh-CN" b="1" dirty="0"/>
              <a:t>10%</a:t>
            </a:r>
            <a:r>
              <a:rPr lang="zh-CN" altLang="en-US" b="1" dirty="0"/>
              <a:t>的“基准关税”，并对某些贸易伙伴征收更高关税，此外，还明确对所有进口汽车加征</a:t>
            </a:r>
            <a:r>
              <a:rPr lang="en-US" altLang="zh-CN" b="1" dirty="0"/>
              <a:t>25%</a:t>
            </a:r>
            <a:r>
              <a:rPr lang="zh-CN" altLang="en-US" b="1" dirty="0"/>
              <a:t>的关税。随后中国对美国采取反制措施，加拿大也宣布对美国汽车对等征收</a:t>
            </a:r>
            <a:r>
              <a:rPr lang="en-US" altLang="zh-CN" b="1" dirty="0"/>
              <a:t>25%</a:t>
            </a:r>
            <a:r>
              <a:rPr lang="zh-CN" altLang="en-US" b="1" dirty="0"/>
              <a:t>关税措施。日本、韩国、英国等国采取观望立场，希望通过谈判解决问题。越南、泰国、澳大利亚等国则选择妥协。</a:t>
            </a:r>
            <a:endParaRPr lang="en-US" altLang="zh-CN" b="1" dirty="0"/>
          </a:p>
          <a:p>
            <a:pPr marL="354013" indent="-354013">
              <a:lnSpc>
                <a:spcPct val="150000"/>
              </a:lnSpc>
              <a:spcAft>
                <a:spcPts val="1200"/>
              </a:spcAft>
              <a:buFont typeface="Wingdings" pitchFamily="2" charset="2"/>
              <a:buChar char="u"/>
            </a:pPr>
            <a:r>
              <a:rPr lang="zh-CN" altLang="en-US" b="1" dirty="0"/>
              <a:t>对全球汽车市场影响：</a:t>
            </a:r>
            <a:r>
              <a:rPr lang="zh-CN" altLang="en-US" dirty="0"/>
              <a:t>日韩汽车行业与美国市场深度绑定，若高关税措施长期持续，它们的整体出口业务都将受到重创。目前，韩国方面已公布了一项价值</a:t>
            </a:r>
            <a:r>
              <a:rPr lang="en-US" altLang="zh-CN" dirty="0"/>
              <a:t>3</a:t>
            </a:r>
            <a:r>
              <a:rPr lang="zh-CN" altLang="en-US" dirty="0"/>
              <a:t>万亿韩元的汽车产业紧急援助措施，日本方面还没有明确的应对策略，但有车企表示可能会重组生产网络和供应链。美国是欧洲最大的汽车出口市场，欧盟去年向美国出口约</a:t>
            </a:r>
            <a:r>
              <a:rPr lang="en-US" altLang="zh-CN" dirty="0"/>
              <a:t>75</a:t>
            </a:r>
            <a:r>
              <a:rPr lang="zh-CN" altLang="en-US" dirty="0"/>
              <a:t>万辆汽车，总价值达</a:t>
            </a:r>
            <a:r>
              <a:rPr lang="en-US" altLang="zh-CN" dirty="0"/>
              <a:t>385</a:t>
            </a:r>
            <a:r>
              <a:rPr lang="zh-CN" altLang="en-US" dirty="0"/>
              <a:t>亿欧元。在关税影响下，欧洲汽车制造商的销售额可能损失数十亿欧元。</a:t>
            </a:r>
          </a:p>
          <a:p>
            <a:pPr marL="354013" indent="-354013">
              <a:lnSpc>
                <a:spcPct val="150000"/>
              </a:lnSpc>
              <a:spcAft>
                <a:spcPts val="1200"/>
              </a:spcAft>
              <a:buFont typeface="Wingdings" pitchFamily="2" charset="2"/>
              <a:buChar char="u"/>
            </a:pPr>
            <a:r>
              <a:rPr lang="zh-CN" altLang="en-US" b="1" dirty="0"/>
              <a:t>中国汽车及相关企业影响：</a:t>
            </a:r>
            <a:r>
              <a:rPr lang="zh-CN" altLang="en-US" dirty="0"/>
              <a:t>中国汽车产品此前主要通过墨西哥转口至美国，部分车企也有在墨西哥建厂来扩大在美份额的计划，美国和墨西哥之间虽有贸易协定，但此次也仅有在美国生产的汽车零部件部分可以获得豁免，中国汽车产业对美出口“中转策略”可能受阻。此外美国征收关税政策出台不久后中欧就计划重启电动汽车反补贴谈判，中国对欧盟出口纯电动汽车有望迎来新机遇。</a:t>
            </a:r>
          </a:p>
        </p:txBody>
      </p:sp>
    </p:spTree>
    <p:extLst>
      <p:ext uri="{BB962C8B-B14F-4D97-AF65-F5344CB8AC3E}">
        <p14:creationId xmlns:p14="http://schemas.microsoft.com/office/powerpoint/2010/main" val="3271917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699641BD-0783-F9F6-876E-69F05651D4D1}"/>
              </a:ext>
            </a:extLst>
          </p:cNvPr>
          <p:cNvGrpSpPr/>
          <p:nvPr/>
        </p:nvGrpSpPr>
        <p:grpSpPr>
          <a:xfrm>
            <a:off x="10345273" y="4938349"/>
            <a:ext cx="1338828" cy="1670893"/>
            <a:chOff x="10345273" y="4938349"/>
            <a:chExt cx="1338828" cy="1670893"/>
          </a:xfrm>
        </p:grpSpPr>
        <p:sp>
          <p:nvSpPr>
            <p:cNvPr id="47" name="文本框 46">
              <a:extLst>
                <a:ext uri="{FF2B5EF4-FFF2-40B4-BE49-F238E27FC236}">
                  <a16:creationId xmlns:a16="http://schemas.microsoft.com/office/drawing/2014/main" id="{2B948029-03A1-D3B1-654B-0E1E27C730B3}"/>
                </a:ext>
              </a:extLst>
            </p:cNvPr>
            <p:cNvSpPr txBox="1"/>
            <p:nvPr/>
          </p:nvSpPr>
          <p:spPr>
            <a:xfrm>
              <a:off x="10345273" y="6363021"/>
              <a:ext cx="1338828" cy="24622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2F2F2">
                      <a:lumMod val="50000"/>
                    </a:srgbClr>
                  </a:solidFill>
                  <a:effectLst/>
                  <a:uLnTx/>
                  <a:uFillTx/>
                  <a:latin typeface="方正粗黑宋简体" panose="02000000000000000000" pitchFamily="2" charset="-122"/>
                  <a:ea typeface="方正粗黑宋简体" panose="02000000000000000000" pitchFamily="2" charset="-122"/>
                </a:rPr>
                <a:t>扫码关注微信公众号</a:t>
              </a:r>
            </a:p>
          </p:txBody>
        </p:sp>
        <p:pic>
          <p:nvPicPr>
            <p:cNvPr id="48" name="图片 47">
              <a:extLst>
                <a:ext uri="{FF2B5EF4-FFF2-40B4-BE49-F238E27FC236}">
                  <a16:creationId xmlns:a16="http://schemas.microsoft.com/office/drawing/2014/main" id="{E525838C-1955-84D5-E811-32B00AEF88A2}"/>
                </a:ext>
              </a:extLst>
            </p:cNvPr>
            <p:cNvPicPr>
              <a:picLocks noChangeAspect="1"/>
            </p:cNvPicPr>
            <p:nvPr/>
          </p:nvPicPr>
          <p:blipFill>
            <a:blip r:embed="rId2" cstate="print">
              <a:extLst>
                <a:ext uri="{28A0092B-C50C-407E-A947-70E740481C1C}">
                  <a14:useLocalDpi xmlns:a14="http://schemas.microsoft.com/office/drawing/2010/main" val="0"/>
                </a:ext>
              </a:extLst>
            </a:blip>
            <a:srcRect l="136" r="136"/>
            <a:stretch/>
          </p:blipFill>
          <p:spPr>
            <a:xfrm>
              <a:off x="10433050" y="5006974"/>
              <a:ext cx="1165225" cy="1168401"/>
            </a:xfrm>
            <a:prstGeom prst="rect">
              <a:avLst/>
            </a:prstGeom>
          </p:spPr>
        </p:pic>
        <p:grpSp>
          <p:nvGrpSpPr>
            <p:cNvPr id="49" name="组合 48">
              <a:extLst>
                <a:ext uri="{FF2B5EF4-FFF2-40B4-BE49-F238E27FC236}">
                  <a16:creationId xmlns:a16="http://schemas.microsoft.com/office/drawing/2014/main" id="{B3B00224-D0A1-FA88-A690-832F42062189}"/>
                </a:ext>
              </a:extLst>
            </p:cNvPr>
            <p:cNvGrpSpPr/>
            <p:nvPr/>
          </p:nvGrpSpPr>
          <p:grpSpPr>
            <a:xfrm>
              <a:off x="10357194" y="4938349"/>
              <a:ext cx="1305739" cy="1306238"/>
              <a:chOff x="10357194" y="4931999"/>
              <a:chExt cx="1305739" cy="1306238"/>
            </a:xfrm>
          </p:grpSpPr>
          <p:grpSp>
            <p:nvGrpSpPr>
              <p:cNvPr id="50" name="组合 49">
                <a:extLst>
                  <a:ext uri="{FF2B5EF4-FFF2-40B4-BE49-F238E27FC236}">
                    <a16:creationId xmlns:a16="http://schemas.microsoft.com/office/drawing/2014/main" id="{C80D4D7B-9EF7-52DF-66F3-A2191BCA4DBA}"/>
                  </a:ext>
                </a:extLst>
              </p:cNvPr>
              <p:cNvGrpSpPr/>
              <p:nvPr/>
            </p:nvGrpSpPr>
            <p:grpSpPr>
              <a:xfrm>
                <a:off x="10357200" y="4932000"/>
                <a:ext cx="292631" cy="256882"/>
                <a:chOff x="10357200" y="4932000"/>
                <a:chExt cx="292631" cy="256882"/>
              </a:xfrm>
            </p:grpSpPr>
            <p:cxnSp>
              <p:nvCxnSpPr>
                <p:cNvPr id="60" name="直接连接符 59">
                  <a:extLst>
                    <a:ext uri="{FF2B5EF4-FFF2-40B4-BE49-F238E27FC236}">
                      <a16:creationId xmlns:a16="http://schemas.microsoft.com/office/drawing/2014/main" id="{4C277542-38FD-E86D-32A5-33DDF45EBC65}"/>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61" name="直接连接符 60">
                  <a:extLst>
                    <a:ext uri="{FF2B5EF4-FFF2-40B4-BE49-F238E27FC236}">
                      <a16:creationId xmlns:a16="http://schemas.microsoft.com/office/drawing/2014/main" id="{5884F540-040E-17DA-4B78-7EAADC571117}"/>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1" name="组合 50">
                <a:extLst>
                  <a:ext uri="{FF2B5EF4-FFF2-40B4-BE49-F238E27FC236}">
                    <a16:creationId xmlns:a16="http://schemas.microsoft.com/office/drawing/2014/main" id="{DAE40715-FD39-3FF1-99A3-A35B4EF723BC}"/>
                  </a:ext>
                </a:extLst>
              </p:cNvPr>
              <p:cNvGrpSpPr/>
              <p:nvPr/>
            </p:nvGrpSpPr>
            <p:grpSpPr>
              <a:xfrm flipH="1">
                <a:off x="11370302" y="4931999"/>
                <a:ext cx="292631" cy="256882"/>
                <a:chOff x="10357200" y="4932000"/>
                <a:chExt cx="292631" cy="256882"/>
              </a:xfrm>
            </p:grpSpPr>
            <p:cxnSp>
              <p:nvCxnSpPr>
                <p:cNvPr id="58" name="直接连接符 57">
                  <a:extLst>
                    <a:ext uri="{FF2B5EF4-FFF2-40B4-BE49-F238E27FC236}">
                      <a16:creationId xmlns:a16="http://schemas.microsoft.com/office/drawing/2014/main" id="{DB16744B-8F18-0558-84C8-EB0E2190705E}"/>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9" name="直接连接符 58">
                  <a:extLst>
                    <a:ext uri="{FF2B5EF4-FFF2-40B4-BE49-F238E27FC236}">
                      <a16:creationId xmlns:a16="http://schemas.microsoft.com/office/drawing/2014/main" id="{27857F52-6510-6486-74D2-C9D9D0F8B9A2}"/>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2" name="组合 51">
                <a:extLst>
                  <a:ext uri="{FF2B5EF4-FFF2-40B4-BE49-F238E27FC236}">
                    <a16:creationId xmlns:a16="http://schemas.microsoft.com/office/drawing/2014/main" id="{524F32B7-1277-4A90-A142-E699C08DA3FA}"/>
                  </a:ext>
                </a:extLst>
              </p:cNvPr>
              <p:cNvGrpSpPr/>
              <p:nvPr/>
            </p:nvGrpSpPr>
            <p:grpSpPr>
              <a:xfrm flipV="1">
                <a:off x="10357194" y="5981355"/>
                <a:ext cx="292631" cy="256882"/>
                <a:chOff x="10357200" y="4932000"/>
                <a:chExt cx="292631" cy="256882"/>
              </a:xfrm>
            </p:grpSpPr>
            <p:cxnSp>
              <p:nvCxnSpPr>
                <p:cNvPr id="56" name="直接连接符 55">
                  <a:extLst>
                    <a:ext uri="{FF2B5EF4-FFF2-40B4-BE49-F238E27FC236}">
                      <a16:creationId xmlns:a16="http://schemas.microsoft.com/office/drawing/2014/main" id="{533DFC8B-0B3E-B1E4-C858-42F8BEEEB64B}"/>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7" name="直接连接符 56">
                  <a:extLst>
                    <a:ext uri="{FF2B5EF4-FFF2-40B4-BE49-F238E27FC236}">
                      <a16:creationId xmlns:a16="http://schemas.microsoft.com/office/drawing/2014/main" id="{477DF3BF-50CF-529D-461C-9B8603349989}"/>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3" name="组合 52">
                <a:extLst>
                  <a:ext uri="{FF2B5EF4-FFF2-40B4-BE49-F238E27FC236}">
                    <a16:creationId xmlns:a16="http://schemas.microsoft.com/office/drawing/2014/main" id="{85F31D8F-D541-EFF6-3B82-90B044E7C8A6}"/>
                  </a:ext>
                </a:extLst>
              </p:cNvPr>
              <p:cNvGrpSpPr/>
              <p:nvPr/>
            </p:nvGrpSpPr>
            <p:grpSpPr>
              <a:xfrm flipH="1" flipV="1">
                <a:off x="11370296" y="5981354"/>
                <a:ext cx="292631" cy="256882"/>
                <a:chOff x="10357200" y="4932000"/>
                <a:chExt cx="292631" cy="256882"/>
              </a:xfrm>
            </p:grpSpPr>
            <p:cxnSp>
              <p:nvCxnSpPr>
                <p:cNvPr id="54" name="直接连接符 53">
                  <a:extLst>
                    <a:ext uri="{FF2B5EF4-FFF2-40B4-BE49-F238E27FC236}">
                      <a16:creationId xmlns:a16="http://schemas.microsoft.com/office/drawing/2014/main" id="{58EBD8AC-B269-C223-9667-D14A053B90D9}"/>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5" name="直接连接符 54">
                  <a:extLst>
                    <a:ext uri="{FF2B5EF4-FFF2-40B4-BE49-F238E27FC236}">
                      <a16:creationId xmlns:a16="http://schemas.microsoft.com/office/drawing/2014/main" id="{1C470C98-C007-4395-DD91-7A9763B94A9E}"/>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grpSp>
      <p:pic>
        <p:nvPicPr>
          <p:cNvPr id="26" name="图片 25">
            <a:extLst>
              <a:ext uri="{FF2B5EF4-FFF2-40B4-BE49-F238E27FC236}">
                <a16:creationId xmlns:a16="http://schemas.microsoft.com/office/drawing/2014/main" id="{6FE3221B-4AFD-E0A0-2927-B400F41B194B}"/>
              </a:ext>
            </a:extLst>
          </p:cNvPr>
          <p:cNvPicPr>
            <a:picLocks noChangeAspect="1"/>
          </p:cNvPicPr>
          <p:nvPr/>
        </p:nvPicPr>
        <p:blipFill rotWithShape="1">
          <a:blip r:embed="rId3">
            <a:extLst>
              <a:ext uri="{28A0092B-C50C-407E-A947-70E740481C1C}">
                <a14:useLocalDpi xmlns:a14="http://schemas.microsoft.com/office/drawing/2010/main" val="0"/>
              </a:ext>
            </a:extLst>
          </a:blip>
          <a:srcRect l="800" t="12416" b="28240"/>
          <a:stretch/>
        </p:blipFill>
        <p:spPr>
          <a:xfrm>
            <a:off x="360556" y="566201"/>
            <a:ext cx="11831437" cy="3981451"/>
          </a:xfrm>
          <a:prstGeom prst="rect">
            <a:avLst/>
          </a:prstGeom>
        </p:spPr>
      </p:pic>
      <p:sp>
        <p:nvSpPr>
          <p:cNvPr id="34" name="文本框 33">
            <a:extLst>
              <a:ext uri="{FF2B5EF4-FFF2-40B4-BE49-F238E27FC236}">
                <a16:creationId xmlns:a16="http://schemas.microsoft.com/office/drawing/2014/main" id="{9AC752EC-0B1D-4D42-3797-74E4F9969BFB}"/>
              </a:ext>
            </a:extLst>
          </p:cNvPr>
          <p:cNvSpPr txBox="1"/>
          <p:nvPr/>
        </p:nvSpPr>
        <p:spPr>
          <a:xfrm>
            <a:off x="0" y="4694489"/>
            <a:ext cx="9886950" cy="584775"/>
          </a:xfrm>
          <a:prstGeom prst="rect">
            <a:avLst/>
          </a:prstGeom>
          <a:noFill/>
        </p:spPr>
        <p:txBody>
          <a:bodyPr wrap="square" rtlCol="0">
            <a:spAutoFit/>
          </a:bodyPr>
          <a:lstStyle/>
          <a:p>
            <a:pPr marL="36000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id="{3AE9D745-AC3D-E00E-39CF-6AFA0EFD72F2}"/>
              </a:ext>
            </a:extLst>
          </p:cNvPr>
          <p:cNvGrpSpPr/>
          <p:nvPr/>
        </p:nvGrpSpPr>
        <p:grpSpPr>
          <a:xfrm>
            <a:off x="450056" y="5657425"/>
            <a:ext cx="2189619" cy="307777"/>
            <a:chOff x="5467609" y="3537859"/>
            <a:chExt cx="2189619" cy="307777"/>
          </a:xfrm>
        </p:grpSpPr>
        <p:sp>
          <p:nvSpPr>
            <p:cNvPr id="37" name="文本框 36">
              <a:extLst>
                <a:ext uri="{FF2B5EF4-FFF2-40B4-BE49-F238E27FC236}">
                  <a16:creationId xmlns:a16="http://schemas.microsoft.com/office/drawing/2014/main" id="{9F66E531-A46B-B15B-259E-FA89CB67DC8F}"/>
                </a:ext>
              </a:extLst>
            </p:cNvPr>
            <p:cNvSpPr txBox="1"/>
            <p:nvPr/>
          </p:nvSpPr>
          <p:spPr>
            <a:xfrm>
              <a:off x="5805439" y="3537859"/>
              <a:ext cx="185178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+86 135 1210 2701</a:t>
              </a:r>
            </a:p>
          </p:txBody>
        </p:sp>
        <p:pic>
          <p:nvPicPr>
            <p:cNvPr id="39" name="图形 38">
              <a:extLst>
                <a:ext uri="{FF2B5EF4-FFF2-40B4-BE49-F238E27FC236}">
                  <a16:creationId xmlns:a16="http://schemas.microsoft.com/office/drawing/2014/main" id="{A8576242-F2E0-5B40-5A42-161F01E166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67609" y="3549640"/>
              <a:ext cx="284214" cy="284214"/>
            </a:xfrm>
            <a:prstGeom prst="rect">
              <a:avLst/>
            </a:prstGeom>
          </p:spPr>
        </p:pic>
      </p:grpSp>
      <p:grpSp>
        <p:nvGrpSpPr>
          <p:cNvPr id="40" name="组合 39">
            <a:extLst>
              <a:ext uri="{FF2B5EF4-FFF2-40B4-BE49-F238E27FC236}">
                <a16:creationId xmlns:a16="http://schemas.microsoft.com/office/drawing/2014/main" id="{32592767-31AD-840D-28B4-A7F6DE6C7F79}"/>
              </a:ext>
            </a:extLst>
          </p:cNvPr>
          <p:cNvGrpSpPr/>
          <p:nvPr/>
        </p:nvGrpSpPr>
        <p:grpSpPr>
          <a:xfrm>
            <a:off x="3972103" y="6144182"/>
            <a:ext cx="3383685" cy="307777"/>
            <a:chOff x="5484900" y="4511470"/>
            <a:chExt cx="3383685" cy="307777"/>
          </a:xfrm>
        </p:grpSpPr>
        <p:pic>
          <p:nvPicPr>
            <p:cNvPr id="41" name="图形 40">
              <a:extLst>
                <a:ext uri="{FF2B5EF4-FFF2-40B4-BE49-F238E27FC236}">
                  <a16:creationId xmlns:a16="http://schemas.microsoft.com/office/drawing/2014/main" id="{0CA7D675-2A29-93F7-83E9-F101B94EAC3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4900" y="4537257"/>
              <a:ext cx="256203" cy="256203"/>
            </a:xfrm>
            <a:prstGeom prst="rect">
              <a:avLst/>
            </a:prstGeom>
          </p:spPr>
        </p:pic>
        <p:sp>
          <p:nvSpPr>
            <p:cNvPr id="42" name="文本框 41">
              <a:extLst>
                <a:ext uri="{FF2B5EF4-FFF2-40B4-BE49-F238E27FC236}">
                  <a16:creationId xmlns:a16="http://schemas.microsoft.com/office/drawing/2014/main" id="{825FB10E-E700-2E3D-7B09-0C4012CDC51F}"/>
                </a:ext>
              </a:extLst>
            </p:cNvPr>
            <p:cNvSpPr txBox="1"/>
            <p:nvPr/>
          </p:nvSpPr>
          <p:spPr>
            <a:xfrm>
              <a:off x="5805439" y="4511470"/>
              <a:ext cx="306314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http://www.chinaautomarket.com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14E8D965-5B7A-1313-03E8-13DD653F97B4}"/>
              </a:ext>
            </a:extLst>
          </p:cNvPr>
          <p:cNvGrpSpPr/>
          <p:nvPr/>
        </p:nvGrpSpPr>
        <p:grpSpPr>
          <a:xfrm>
            <a:off x="450056" y="6144182"/>
            <a:ext cx="2975947" cy="307777"/>
            <a:chOff x="410743" y="6481396"/>
            <a:chExt cx="2975947" cy="307777"/>
          </a:xfrm>
        </p:grpSpPr>
        <p:sp>
          <p:nvSpPr>
            <p:cNvPr id="44" name="文本框 43">
              <a:extLst>
                <a:ext uri="{FF2B5EF4-FFF2-40B4-BE49-F238E27FC236}">
                  <a16:creationId xmlns:a16="http://schemas.microsoft.com/office/drawing/2014/main" id="{8AEFFB94-C188-79DC-A9F3-AA56626AB755}"/>
                </a:ext>
              </a:extLst>
            </p:cNvPr>
            <p:cNvSpPr txBox="1"/>
            <p:nvPr/>
          </p:nvSpPr>
          <p:spPr>
            <a:xfrm>
              <a:off x="751545" y="6481396"/>
              <a:ext cx="26351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xifuz@chinaautomarket.com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pic>
          <p:nvPicPr>
            <p:cNvPr id="45" name="图形 44">
              <a:extLst>
                <a:ext uri="{FF2B5EF4-FFF2-40B4-BE49-F238E27FC236}">
                  <a16:creationId xmlns:a16="http://schemas.microsoft.com/office/drawing/2014/main" id="{74673E24-3F1C-FC62-87DA-585C5A7EE9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0743" y="6528486"/>
              <a:ext cx="283015" cy="213596"/>
            </a:xfrm>
            <a:prstGeom prst="rect">
              <a:avLst/>
            </a:prstGeom>
          </p:spPr>
        </p:pic>
      </p:grpSp>
    </p:spTree>
    <p:extLst>
      <p:ext uri="{BB962C8B-B14F-4D97-AF65-F5344CB8AC3E}">
        <p14:creationId xmlns:p14="http://schemas.microsoft.com/office/powerpoint/2010/main" val="1318890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E673B26-3276-481A-ED9E-C6122A5A2947}"/>
              </a:ext>
            </a:extLst>
          </p:cNvPr>
          <p:cNvSpPr>
            <a:spLocks noGrp="1"/>
          </p:cNvSpPr>
          <p:nvPr>
            <p:ph type="sldNum" sz="quarter" idx="12"/>
          </p:nvPr>
        </p:nvSpPr>
        <p:spPr/>
        <p:txBody>
          <a:bodyPr/>
          <a:lstStyle/>
          <a:p>
            <a:fld id="{F71E1782-A91A-44D1-8FB4-C38984F10C6E}" type="slidenum">
              <a:rPr lang="zh-CN" altLang="en-US" smtClean="0"/>
              <a:pPr/>
              <a:t>2</a:t>
            </a:fld>
            <a:endParaRPr lang="zh-CN" altLang="en-US" dirty="0"/>
          </a:p>
        </p:txBody>
      </p:sp>
      <p:sp>
        <p:nvSpPr>
          <p:cNvPr id="3" name="标题 2">
            <a:extLst>
              <a:ext uri="{FF2B5EF4-FFF2-40B4-BE49-F238E27FC236}">
                <a16:creationId xmlns:a16="http://schemas.microsoft.com/office/drawing/2014/main" id="{CA816F61-1A95-CA0C-A6F3-B825A21725E0}"/>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46E95904-743D-67FE-D546-E362A6FDD3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54724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D979C4A-F444-8580-1CD3-B8A6E4FAA54B}"/>
              </a:ext>
            </a:extLst>
          </p:cNvPr>
          <p:cNvSpPr>
            <a:spLocks noGrp="1"/>
          </p:cNvSpPr>
          <p:nvPr>
            <p:ph type="sldNum" sz="quarter" idx="12"/>
          </p:nvPr>
        </p:nvSpPr>
        <p:spPr/>
        <p:txBody>
          <a:bodyPr/>
          <a:lstStyle/>
          <a:p>
            <a:fld id="{F71E1782-A91A-44D1-8FB4-C38984F10C6E}" type="slidenum">
              <a:rPr lang="zh-CN" altLang="en-US" smtClean="0"/>
              <a:pPr/>
              <a:t>3</a:t>
            </a:fld>
            <a:endParaRPr lang="zh-CN" altLang="en-US" dirty="0"/>
          </a:p>
        </p:txBody>
      </p:sp>
      <p:sp>
        <p:nvSpPr>
          <p:cNvPr id="3" name="标题 2">
            <a:extLst>
              <a:ext uri="{FF2B5EF4-FFF2-40B4-BE49-F238E27FC236}">
                <a16:creationId xmlns:a16="http://schemas.microsoft.com/office/drawing/2014/main" id="{18CE4DC9-5CCC-DE10-9641-C768A6851F03}"/>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20515AC7-DC18-132B-062A-FAD9D7775F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30014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323DDB7-74F5-B4CD-C925-44BCEF8315E8}"/>
              </a:ext>
            </a:extLst>
          </p:cNvPr>
          <p:cNvSpPr>
            <a:spLocks noGrp="1"/>
          </p:cNvSpPr>
          <p:nvPr>
            <p:ph type="sldNum" sz="quarter" idx="12"/>
          </p:nvPr>
        </p:nvSpPr>
        <p:spPr/>
        <p:txBody>
          <a:bodyPr/>
          <a:lstStyle/>
          <a:p>
            <a:fld id="{F71E1782-A91A-44D1-8FB4-C38984F10C6E}" type="slidenum">
              <a:rPr lang="zh-CN" altLang="en-US" smtClean="0"/>
              <a:pPr/>
              <a:t>4</a:t>
            </a:fld>
            <a:endParaRPr lang="zh-CN" altLang="en-US" dirty="0"/>
          </a:p>
        </p:txBody>
      </p:sp>
      <p:sp>
        <p:nvSpPr>
          <p:cNvPr id="3" name="标题 2">
            <a:extLst>
              <a:ext uri="{FF2B5EF4-FFF2-40B4-BE49-F238E27FC236}">
                <a16:creationId xmlns:a16="http://schemas.microsoft.com/office/drawing/2014/main" id="{882B98C5-A12A-312F-3C01-60EDF66953C6}"/>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A7EF3F60-E76A-5F97-AFD1-2DB411FDAD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9307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EEC82CA-B43E-1C62-8470-C82BD581B62C}"/>
              </a:ext>
            </a:extLst>
          </p:cNvPr>
          <p:cNvSpPr>
            <a:spLocks noGrp="1"/>
          </p:cNvSpPr>
          <p:nvPr>
            <p:ph type="sldNum" sz="quarter" idx="12"/>
          </p:nvPr>
        </p:nvSpPr>
        <p:spPr/>
        <p:txBody>
          <a:bodyPr/>
          <a:lstStyle/>
          <a:p>
            <a:fld id="{F71E1782-A91A-44D1-8FB4-C38984F10C6E}" type="slidenum">
              <a:rPr lang="zh-CN" altLang="en-US" smtClean="0"/>
              <a:pPr/>
              <a:t>5</a:t>
            </a:fld>
            <a:endParaRPr lang="zh-CN" altLang="en-US" dirty="0"/>
          </a:p>
        </p:txBody>
      </p:sp>
      <p:sp>
        <p:nvSpPr>
          <p:cNvPr id="3" name="标题 2">
            <a:extLst>
              <a:ext uri="{FF2B5EF4-FFF2-40B4-BE49-F238E27FC236}">
                <a16:creationId xmlns:a16="http://schemas.microsoft.com/office/drawing/2014/main" id="{9B898DEE-7C78-8EC2-5B23-4E8BB75914CF}"/>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7BD81D8A-FED2-0E09-FD44-5A729DF04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33288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61728AB-09B1-FCDA-F6A3-01A3210E1310}"/>
              </a:ext>
            </a:extLst>
          </p:cNvPr>
          <p:cNvSpPr>
            <a:spLocks noGrp="1"/>
          </p:cNvSpPr>
          <p:nvPr>
            <p:ph type="sldNum" sz="quarter" idx="12"/>
          </p:nvPr>
        </p:nvSpPr>
        <p:spPr/>
        <p:txBody>
          <a:bodyPr/>
          <a:lstStyle/>
          <a:p>
            <a:fld id="{F71E1782-A91A-44D1-8FB4-C38984F10C6E}" type="slidenum">
              <a:rPr lang="zh-CN" altLang="en-US" smtClean="0"/>
              <a:pPr/>
              <a:t>6</a:t>
            </a:fld>
            <a:endParaRPr lang="zh-CN" altLang="en-US" dirty="0"/>
          </a:p>
        </p:txBody>
      </p:sp>
      <p:sp>
        <p:nvSpPr>
          <p:cNvPr id="3" name="标题 2">
            <a:extLst>
              <a:ext uri="{FF2B5EF4-FFF2-40B4-BE49-F238E27FC236}">
                <a16:creationId xmlns:a16="http://schemas.microsoft.com/office/drawing/2014/main" id="{59C7A891-B945-00EC-6173-DC0009593B79}"/>
              </a:ext>
            </a:extLst>
          </p:cNvPr>
          <p:cNvSpPr>
            <a:spLocks noGrp="1"/>
          </p:cNvSpPr>
          <p:nvPr>
            <p:ph type="title"/>
          </p:nvPr>
        </p:nvSpPr>
        <p:spPr/>
        <p:txBody>
          <a:bodyPr/>
          <a:lstStyle/>
          <a:p>
            <a:endParaRPr lang="zh-CN" altLang="en-US"/>
          </a:p>
        </p:txBody>
      </p:sp>
      <p:pic>
        <p:nvPicPr>
          <p:cNvPr id="7" name="图片 6">
            <a:extLst>
              <a:ext uri="{FF2B5EF4-FFF2-40B4-BE49-F238E27FC236}">
                <a16:creationId xmlns:a16="http://schemas.microsoft.com/office/drawing/2014/main" id="{D25442B0-582D-AEE7-2397-AFF0C4AAC3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6519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07381B2-155C-DAEE-CA11-323BAE0037DD}"/>
              </a:ext>
            </a:extLst>
          </p:cNvPr>
          <p:cNvSpPr>
            <a:spLocks noGrp="1"/>
          </p:cNvSpPr>
          <p:nvPr>
            <p:ph type="sldNum" sz="quarter" idx="12"/>
          </p:nvPr>
        </p:nvSpPr>
        <p:spPr/>
        <p:txBody>
          <a:bodyPr/>
          <a:lstStyle/>
          <a:p>
            <a:fld id="{F71E1782-A91A-44D1-8FB4-C38984F10C6E}" type="slidenum">
              <a:rPr lang="zh-CN" altLang="en-US" smtClean="0"/>
              <a:pPr/>
              <a:t>7</a:t>
            </a:fld>
            <a:endParaRPr lang="zh-CN" altLang="en-US" dirty="0"/>
          </a:p>
        </p:txBody>
      </p:sp>
      <p:sp>
        <p:nvSpPr>
          <p:cNvPr id="3" name="标题 2">
            <a:extLst>
              <a:ext uri="{FF2B5EF4-FFF2-40B4-BE49-F238E27FC236}">
                <a16:creationId xmlns:a16="http://schemas.microsoft.com/office/drawing/2014/main" id="{B6B95488-7CC8-8918-9E26-7327ADB0F86A}"/>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1973EB7D-763B-47B7-DB00-33157D71A8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7934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9A47DA6-0F5E-1E13-CE35-4BD559338202}"/>
              </a:ext>
            </a:extLst>
          </p:cNvPr>
          <p:cNvSpPr>
            <a:spLocks noGrp="1"/>
          </p:cNvSpPr>
          <p:nvPr>
            <p:ph type="sldNum" sz="quarter" idx="12"/>
          </p:nvPr>
        </p:nvSpPr>
        <p:spPr/>
        <p:txBody>
          <a:bodyPr/>
          <a:lstStyle/>
          <a:p>
            <a:fld id="{F71E1782-A91A-44D1-8FB4-C38984F10C6E}" type="slidenum">
              <a:rPr lang="zh-CN" altLang="en-US" smtClean="0"/>
              <a:pPr/>
              <a:t>8</a:t>
            </a:fld>
            <a:endParaRPr lang="zh-CN" altLang="en-US" dirty="0"/>
          </a:p>
        </p:txBody>
      </p:sp>
      <p:sp>
        <p:nvSpPr>
          <p:cNvPr id="3" name="标题 2">
            <a:extLst>
              <a:ext uri="{FF2B5EF4-FFF2-40B4-BE49-F238E27FC236}">
                <a16:creationId xmlns:a16="http://schemas.microsoft.com/office/drawing/2014/main" id="{54EDCF8B-1038-33CC-2ADA-CC25B7E6F597}"/>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BC3B2594-0343-8CEE-4296-7BC80348F9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75866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6B73155-08F4-9F8C-18C1-CF40DE94C9E2}"/>
              </a:ext>
            </a:extLst>
          </p:cNvPr>
          <p:cNvSpPr>
            <a:spLocks noGrp="1"/>
          </p:cNvSpPr>
          <p:nvPr>
            <p:ph type="sldNum" sz="quarter" idx="12"/>
          </p:nvPr>
        </p:nvSpPr>
        <p:spPr/>
        <p:txBody>
          <a:bodyPr/>
          <a:lstStyle/>
          <a:p>
            <a:fld id="{F71E1782-A91A-44D1-8FB4-C38984F10C6E}" type="slidenum">
              <a:rPr lang="zh-CN" altLang="en-US" smtClean="0"/>
              <a:pPr/>
              <a:t>9</a:t>
            </a:fld>
            <a:endParaRPr lang="zh-CN" altLang="en-US" dirty="0"/>
          </a:p>
        </p:txBody>
      </p:sp>
      <p:sp>
        <p:nvSpPr>
          <p:cNvPr id="3" name="标题 2">
            <a:extLst>
              <a:ext uri="{FF2B5EF4-FFF2-40B4-BE49-F238E27FC236}">
                <a16:creationId xmlns:a16="http://schemas.microsoft.com/office/drawing/2014/main" id="{A204FBA5-D4CF-DA6A-EA5F-E06F30CF20FD}"/>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0AA3AC4E-4BEB-708A-5852-7F08246448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50056905"/>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54689</TotalTime>
  <Words>367</Words>
  <Application>Microsoft Office PowerPoint</Application>
  <PresentationFormat>宽屏</PresentationFormat>
  <Paragraphs>19</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11</vt:i4>
      </vt:variant>
    </vt:vector>
  </HeadingPairs>
  <TitlesOfParts>
    <vt:vector size="19" baseType="lpstr">
      <vt:lpstr>方正粗黑宋简体</vt:lpstr>
      <vt:lpstr>微软雅黑</vt:lpstr>
      <vt:lpstr>Arial</vt:lpstr>
      <vt:lpstr>Calibri</vt:lpstr>
      <vt:lpstr>Wingdings</vt:lpstr>
      <vt:lpstr>2_自定义设计方案</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亮亮 仇</cp:lastModifiedBy>
  <cp:revision>8240</cp:revision>
  <cp:lastPrinted>2016-08-18T05:59:21Z</cp:lastPrinted>
  <dcterms:created xsi:type="dcterms:W3CDTF">2013-12-03T00:55:47Z</dcterms:created>
  <dcterms:modified xsi:type="dcterms:W3CDTF">2025-05-08T02:16:12Z</dcterms:modified>
</cp:coreProperties>
</file>